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Robot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regular.fntdata"/><Relationship Id="rId21" Type="http://schemas.openxmlformats.org/officeDocument/2006/relationships/slide" Target="slides/slide16.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 name="Shape 40"/>
        <p:cNvGrpSpPr/>
        <p:nvPr/>
      </p:nvGrpSpPr>
      <p:grpSpPr>
        <a:xfrm>
          <a:off x="0" y="0"/>
          <a:ext cx="0" cy="0"/>
          <a:chOff x="0" y="0"/>
          <a:chExt cx="0" cy="0"/>
        </a:xfrm>
      </p:grpSpPr>
      <p:sp>
        <p:nvSpPr>
          <p:cNvPr id="41" name="Google Shape;4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42" name="Google Shape;4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5e6e14561e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5e6e14561e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5efa9bffe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5efa9bffe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5efa9bffed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5efa9bffed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5efe7b643c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5efe7b643c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5efe7b643c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5efe7b643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5f097177d9_1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5f097177d9_1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5f097177d9_1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5f097177d9_1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62dc23443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62dc23443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Label proton, gluon</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646e4321b9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646e4321b9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646e4321b9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646e4321b9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636911e18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636911e18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5f07b098b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5f07b098b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64a595e49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64a595e49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222222"/>
                </a:solidFill>
                <a:highlight>
                  <a:srgbClr val="FFFFFF"/>
                </a:highlight>
                <a:latin typeface="Roboto"/>
                <a:ea typeface="Roboto"/>
                <a:cs typeface="Roboto"/>
                <a:sym typeface="Roboto"/>
              </a:rPr>
              <a:t>Some particle like a photon or an electron is headed toward the calorimeter, and "hits" it, I guess (you may not need the word "hit"). It showers in the calorimeter. The lead layers develop the shower. Charged particles in the shower deposit energy in the plastic scintillators, where it's turned into light. There are wavelength shifting fibers that run the length of the tower (looping through it), collect light from the scintillator, shift it to a wavelength more compatible with the SiPM and route it to your light guide and SiPM. </a:t>
            </a:r>
            <a:endParaRPr>
              <a:solidFill>
                <a:srgbClr val="222222"/>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rgbClr val="222222"/>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a:solidFill>
                  <a:srgbClr val="222222"/>
                </a:solidFill>
                <a:highlight>
                  <a:srgbClr val="FFFFFF"/>
                </a:highlight>
                <a:latin typeface="Roboto"/>
                <a:ea typeface="Roboto"/>
                <a:cs typeface="Roboto"/>
                <a:sym typeface="Roboto"/>
              </a:rPr>
              <a:t>So, I guess you could say that the fibers collect photons. But, often when we say "photon" in a collider context we're referring to high energy photons, like from the decay of a pi0. The fibers are collecting more pedestrian, lower energy light emitted by the plastic scintillator layers. Usually we'd just say they collect "light" from the scintillator. The light guides then mix light from multiple fibers into one channel of electronics. Optical fibers are different from wires (which typically carry electricity, not light)</a:t>
            </a:r>
            <a:endParaRPr>
              <a:solidFill>
                <a:srgbClr val="222222"/>
              </a:solidFill>
              <a:highlight>
                <a:srgbClr val="FFFFFF"/>
              </a:highlight>
              <a:latin typeface="Roboto"/>
              <a:ea typeface="Roboto"/>
              <a:cs typeface="Roboto"/>
              <a:sym typeface="Roboto"/>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64a595e49e_1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64a595e49e_1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are the pieces of the detector, explain that this is a new version applies same principles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5efa9bffe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5efa9bffe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p:cSld name="1_Title Slide">
    <p:spTree>
      <p:nvGrpSpPr>
        <p:cNvPr id="13" name="Shape 13"/>
        <p:cNvGrpSpPr/>
        <p:nvPr/>
      </p:nvGrpSpPr>
      <p:grpSpPr>
        <a:xfrm>
          <a:off x="0" y="0"/>
          <a:ext cx="0" cy="0"/>
          <a:chOff x="0" y="0"/>
          <a:chExt cx="0" cy="0"/>
        </a:xfrm>
      </p:grpSpPr>
      <p:pic>
        <p:nvPicPr>
          <p:cNvPr id="14" name="Google Shape;14;p2"/>
          <p:cNvPicPr preferRelativeResize="0"/>
          <p:nvPr/>
        </p:nvPicPr>
        <p:blipFill rotWithShape="1">
          <a:blip r:embed="rId2">
            <a:alphaModFix/>
          </a:blip>
          <a:srcRect b="0" l="0" r="0" t="0"/>
          <a:stretch/>
        </p:blipFill>
        <p:spPr>
          <a:xfrm>
            <a:off x="152400" y="1028700"/>
            <a:ext cx="4039914" cy="331946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5" name="Shape 15"/>
        <p:cNvGrpSpPr/>
        <p:nvPr/>
      </p:nvGrpSpPr>
      <p:grpSpPr>
        <a:xfrm>
          <a:off x="0" y="0"/>
          <a:ext cx="0" cy="0"/>
          <a:chOff x="0" y="0"/>
          <a:chExt cx="0" cy="0"/>
        </a:xfrm>
      </p:grpSpPr>
      <p:sp>
        <p:nvSpPr>
          <p:cNvPr id="16" name="Google Shape;16;p3"/>
          <p:cNvSpPr txBox="1"/>
          <p:nvPr>
            <p:ph type="title"/>
          </p:nvPr>
        </p:nvSpPr>
        <p:spPr>
          <a:xfrm>
            <a:off x="1764694" y="0"/>
            <a:ext cx="7379400" cy="3582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3"/>
          <p:cNvSpPr txBox="1"/>
          <p:nvPr>
            <p:ph idx="1" type="body"/>
          </p:nvPr>
        </p:nvSpPr>
        <p:spPr>
          <a:xfrm>
            <a:off x="0" y="450525"/>
            <a:ext cx="9096300" cy="44112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 name="Google Shape;18;p3"/>
          <p:cNvSpPr txBox="1"/>
          <p:nvPr>
            <p:ph idx="11" type="ftr"/>
          </p:nvPr>
        </p:nvSpPr>
        <p:spPr>
          <a:xfrm>
            <a:off x="2362200" y="4972050"/>
            <a:ext cx="4419600" cy="1716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2" type="sldNum"/>
          </p:nvPr>
        </p:nvSpPr>
        <p:spPr>
          <a:xfrm>
            <a:off x="8077200" y="4972050"/>
            <a:ext cx="1066800" cy="17160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rgbClr val="000000"/>
                </a:solidFill>
                <a:latin typeface="Times New Roman"/>
                <a:ea typeface="Times New Roman"/>
                <a:cs typeface="Times New Roman"/>
                <a:sym typeface="Times New Roman"/>
              </a:defRPr>
            </a:lvl1pPr>
            <a:lvl2pPr indent="0" lvl="1" marL="0" algn="r">
              <a:spcBef>
                <a:spcPts val="0"/>
              </a:spcBef>
              <a:buNone/>
              <a:defRPr b="0" i="0" sz="1400" u="none" cap="none" strike="noStrike">
                <a:solidFill>
                  <a:srgbClr val="000000"/>
                </a:solidFill>
                <a:latin typeface="Times New Roman"/>
                <a:ea typeface="Times New Roman"/>
                <a:cs typeface="Times New Roman"/>
                <a:sym typeface="Times New Roman"/>
              </a:defRPr>
            </a:lvl2pPr>
            <a:lvl3pPr indent="0" lvl="2" marL="0" algn="r">
              <a:spcBef>
                <a:spcPts val="0"/>
              </a:spcBef>
              <a:buNone/>
              <a:defRPr b="0" i="0" sz="1400" u="none" cap="none" strike="noStrike">
                <a:solidFill>
                  <a:srgbClr val="000000"/>
                </a:solidFill>
                <a:latin typeface="Times New Roman"/>
                <a:ea typeface="Times New Roman"/>
                <a:cs typeface="Times New Roman"/>
                <a:sym typeface="Times New Roman"/>
              </a:defRPr>
            </a:lvl3pPr>
            <a:lvl4pPr indent="0" lvl="3" marL="0" algn="r">
              <a:spcBef>
                <a:spcPts val="0"/>
              </a:spcBef>
              <a:buNone/>
              <a:defRPr b="0" i="0" sz="1400" u="none" cap="none" strike="noStrike">
                <a:solidFill>
                  <a:srgbClr val="000000"/>
                </a:solidFill>
                <a:latin typeface="Times New Roman"/>
                <a:ea typeface="Times New Roman"/>
                <a:cs typeface="Times New Roman"/>
                <a:sym typeface="Times New Roman"/>
              </a:defRPr>
            </a:lvl4pPr>
            <a:lvl5pPr indent="0" lvl="4" marL="0" algn="r">
              <a:spcBef>
                <a:spcPts val="0"/>
              </a:spcBef>
              <a:buNone/>
              <a:defRPr b="0" i="0" sz="1400" u="none" cap="none" strike="noStrike">
                <a:solidFill>
                  <a:srgbClr val="000000"/>
                </a:solidFill>
                <a:latin typeface="Times New Roman"/>
                <a:ea typeface="Times New Roman"/>
                <a:cs typeface="Times New Roman"/>
                <a:sym typeface="Times New Roman"/>
              </a:defRPr>
            </a:lvl5pPr>
            <a:lvl6pPr indent="0" lvl="5" marL="0" algn="r">
              <a:spcBef>
                <a:spcPts val="0"/>
              </a:spcBef>
              <a:buNone/>
              <a:defRPr b="0" i="0" sz="1400" u="none" cap="none" strike="noStrike">
                <a:solidFill>
                  <a:srgbClr val="000000"/>
                </a:solidFill>
                <a:latin typeface="Times New Roman"/>
                <a:ea typeface="Times New Roman"/>
                <a:cs typeface="Times New Roman"/>
                <a:sym typeface="Times New Roman"/>
              </a:defRPr>
            </a:lvl6pPr>
            <a:lvl7pPr indent="0" lvl="6" marL="0" algn="r">
              <a:spcBef>
                <a:spcPts val="0"/>
              </a:spcBef>
              <a:buNone/>
              <a:defRPr b="0" i="0" sz="1400" u="none" cap="none" strike="noStrike">
                <a:solidFill>
                  <a:srgbClr val="000000"/>
                </a:solidFill>
                <a:latin typeface="Times New Roman"/>
                <a:ea typeface="Times New Roman"/>
                <a:cs typeface="Times New Roman"/>
                <a:sym typeface="Times New Roman"/>
              </a:defRPr>
            </a:lvl7pPr>
            <a:lvl8pPr indent="0" lvl="7" marL="0" algn="r">
              <a:spcBef>
                <a:spcPts val="0"/>
              </a:spcBef>
              <a:buNone/>
              <a:defRPr b="0" i="0" sz="1400" u="none" cap="none" strike="noStrike">
                <a:solidFill>
                  <a:srgbClr val="000000"/>
                </a:solidFill>
                <a:latin typeface="Times New Roman"/>
                <a:ea typeface="Times New Roman"/>
                <a:cs typeface="Times New Roman"/>
                <a:sym typeface="Times New Roman"/>
              </a:defRPr>
            </a:lvl8pPr>
            <a:lvl9pPr indent="0" lvl="8" marL="0" algn="r">
              <a:spcBef>
                <a:spcPts val="0"/>
              </a:spcBef>
              <a:buNone/>
              <a:defRPr b="0" i="0" sz="14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and Content">
  <p:cSld name="1_Title and Content">
    <p:spTree>
      <p:nvGrpSpPr>
        <p:cNvPr id="20" name="Shape 20"/>
        <p:cNvGrpSpPr/>
        <p:nvPr/>
      </p:nvGrpSpPr>
      <p:grpSpPr>
        <a:xfrm>
          <a:off x="0" y="0"/>
          <a:ext cx="0" cy="0"/>
          <a:chOff x="0" y="0"/>
          <a:chExt cx="0" cy="0"/>
        </a:xfrm>
      </p:grpSpPr>
      <p:sp>
        <p:nvSpPr>
          <p:cNvPr id="21" name="Google Shape;21;p4"/>
          <p:cNvSpPr txBox="1"/>
          <p:nvPr>
            <p:ph type="title"/>
          </p:nvPr>
        </p:nvSpPr>
        <p:spPr>
          <a:xfrm>
            <a:off x="1764694" y="0"/>
            <a:ext cx="7379400" cy="3582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2" name="Google Shape;22;p4"/>
          <p:cNvSpPr txBox="1"/>
          <p:nvPr>
            <p:ph idx="11" type="ftr"/>
          </p:nvPr>
        </p:nvSpPr>
        <p:spPr>
          <a:xfrm>
            <a:off x="2362200" y="4972050"/>
            <a:ext cx="4419600" cy="1716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4"/>
          <p:cNvSpPr txBox="1"/>
          <p:nvPr>
            <p:ph idx="12" type="sldNum"/>
          </p:nvPr>
        </p:nvSpPr>
        <p:spPr>
          <a:xfrm>
            <a:off x="8077200" y="4972050"/>
            <a:ext cx="1066800" cy="17160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rgbClr val="0432FF"/>
                </a:solidFill>
                <a:latin typeface="Times New Roman"/>
                <a:ea typeface="Times New Roman"/>
                <a:cs typeface="Times New Roman"/>
                <a:sym typeface="Times New Roman"/>
              </a:defRPr>
            </a:lvl1pPr>
            <a:lvl2pPr indent="0" lvl="1" marL="0" algn="r">
              <a:spcBef>
                <a:spcPts val="0"/>
              </a:spcBef>
              <a:buNone/>
              <a:defRPr b="0" i="0" sz="1400" u="none" cap="none" strike="noStrike">
                <a:solidFill>
                  <a:srgbClr val="0432FF"/>
                </a:solidFill>
                <a:latin typeface="Times New Roman"/>
                <a:ea typeface="Times New Roman"/>
                <a:cs typeface="Times New Roman"/>
                <a:sym typeface="Times New Roman"/>
              </a:defRPr>
            </a:lvl2pPr>
            <a:lvl3pPr indent="0" lvl="2" marL="0" algn="r">
              <a:spcBef>
                <a:spcPts val="0"/>
              </a:spcBef>
              <a:buNone/>
              <a:defRPr b="0" i="0" sz="1400" u="none" cap="none" strike="noStrike">
                <a:solidFill>
                  <a:srgbClr val="0432FF"/>
                </a:solidFill>
                <a:latin typeface="Times New Roman"/>
                <a:ea typeface="Times New Roman"/>
                <a:cs typeface="Times New Roman"/>
                <a:sym typeface="Times New Roman"/>
              </a:defRPr>
            </a:lvl3pPr>
            <a:lvl4pPr indent="0" lvl="3" marL="0" algn="r">
              <a:spcBef>
                <a:spcPts val="0"/>
              </a:spcBef>
              <a:buNone/>
              <a:defRPr b="0" i="0" sz="1400" u="none" cap="none" strike="noStrike">
                <a:solidFill>
                  <a:srgbClr val="0432FF"/>
                </a:solidFill>
                <a:latin typeface="Times New Roman"/>
                <a:ea typeface="Times New Roman"/>
                <a:cs typeface="Times New Roman"/>
                <a:sym typeface="Times New Roman"/>
              </a:defRPr>
            </a:lvl4pPr>
            <a:lvl5pPr indent="0" lvl="4" marL="0" algn="r">
              <a:spcBef>
                <a:spcPts val="0"/>
              </a:spcBef>
              <a:buNone/>
              <a:defRPr b="0" i="0" sz="1400" u="none" cap="none" strike="noStrike">
                <a:solidFill>
                  <a:srgbClr val="0432FF"/>
                </a:solidFill>
                <a:latin typeface="Times New Roman"/>
                <a:ea typeface="Times New Roman"/>
                <a:cs typeface="Times New Roman"/>
                <a:sym typeface="Times New Roman"/>
              </a:defRPr>
            </a:lvl5pPr>
            <a:lvl6pPr indent="0" lvl="5" marL="0" algn="r">
              <a:spcBef>
                <a:spcPts val="0"/>
              </a:spcBef>
              <a:buNone/>
              <a:defRPr b="0" i="0" sz="1400" u="none" cap="none" strike="noStrike">
                <a:solidFill>
                  <a:srgbClr val="0432FF"/>
                </a:solidFill>
                <a:latin typeface="Times New Roman"/>
                <a:ea typeface="Times New Roman"/>
                <a:cs typeface="Times New Roman"/>
                <a:sym typeface="Times New Roman"/>
              </a:defRPr>
            </a:lvl6pPr>
            <a:lvl7pPr indent="0" lvl="6" marL="0" algn="r">
              <a:spcBef>
                <a:spcPts val="0"/>
              </a:spcBef>
              <a:buNone/>
              <a:defRPr b="0" i="0" sz="1400" u="none" cap="none" strike="noStrike">
                <a:solidFill>
                  <a:srgbClr val="0432FF"/>
                </a:solidFill>
                <a:latin typeface="Times New Roman"/>
                <a:ea typeface="Times New Roman"/>
                <a:cs typeface="Times New Roman"/>
                <a:sym typeface="Times New Roman"/>
              </a:defRPr>
            </a:lvl7pPr>
            <a:lvl8pPr indent="0" lvl="7" marL="0" algn="r">
              <a:spcBef>
                <a:spcPts val="0"/>
              </a:spcBef>
              <a:buNone/>
              <a:defRPr b="0" i="0" sz="1400" u="none" cap="none" strike="noStrike">
                <a:solidFill>
                  <a:srgbClr val="0432FF"/>
                </a:solidFill>
                <a:latin typeface="Times New Roman"/>
                <a:ea typeface="Times New Roman"/>
                <a:cs typeface="Times New Roman"/>
                <a:sym typeface="Times New Roman"/>
              </a:defRPr>
            </a:lvl8pPr>
            <a:lvl9pPr indent="0" lvl="8" marL="0" algn="r">
              <a:spcBef>
                <a:spcPts val="0"/>
              </a:spcBef>
              <a:buNone/>
              <a:defRPr b="0" i="0" sz="1400" u="none" cap="none" strike="noStrike">
                <a:solidFill>
                  <a:srgbClr val="0432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24" name="Shape 24"/>
        <p:cNvGrpSpPr/>
        <p:nvPr/>
      </p:nvGrpSpPr>
      <p:grpSpPr>
        <a:xfrm>
          <a:off x="0" y="0"/>
          <a:ext cx="0" cy="0"/>
          <a:chOff x="0" y="0"/>
          <a:chExt cx="0" cy="0"/>
        </a:xfrm>
      </p:grpSpPr>
      <p:sp>
        <p:nvSpPr>
          <p:cNvPr id="25" name="Google Shape;25;p5"/>
          <p:cNvSpPr txBox="1"/>
          <p:nvPr>
            <p:ph idx="11" type="ftr"/>
          </p:nvPr>
        </p:nvSpPr>
        <p:spPr>
          <a:xfrm>
            <a:off x="2362200" y="4972050"/>
            <a:ext cx="4419600" cy="1716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
          <p:cNvSpPr txBox="1"/>
          <p:nvPr>
            <p:ph idx="12" type="sldNum"/>
          </p:nvPr>
        </p:nvSpPr>
        <p:spPr>
          <a:xfrm>
            <a:off x="8077200" y="4972050"/>
            <a:ext cx="1066800" cy="17160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rgbClr val="0432FF"/>
                </a:solidFill>
                <a:latin typeface="Times New Roman"/>
                <a:ea typeface="Times New Roman"/>
                <a:cs typeface="Times New Roman"/>
                <a:sym typeface="Times New Roman"/>
              </a:defRPr>
            </a:lvl1pPr>
            <a:lvl2pPr indent="0" lvl="1" marL="0" algn="r">
              <a:spcBef>
                <a:spcPts val="0"/>
              </a:spcBef>
              <a:buNone/>
              <a:defRPr b="0" i="0" sz="1400" u="none" cap="none" strike="noStrike">
                <a:solidFill>
                  <a:srgbClr val="0432FF"/>
                </a:solidFill>
                <a:latin typeface="Times New Roman"/>
                <a:ea typeface="Times New Roman"/>
                <a:cs typeface="Times New Roman"/>
                <a:sym typeface="Times New Roman"/>
              </a:defRPr>
            </a:lvl2pPr>
            <a:lvl3pPr indent="0" lvl="2" marL="0" algn="r">
              <a:spcBef>
                <a:spcPts val="0"/>
              </a:spcBef>
              <a:buNone/>
              <a:defRPr b="0" i="0" sz="1400" u="none" cap="none" strike="noStrike">
                <a:solidFill>
                  <a:srgbClr val="0432FF"/>
                </a:solidFill>
                <a:latin typeface="Times New Roman"/>
                <a:ea typeface="Times New Roman"/>
                <a:cs typeface="Times New Roman"/>
                <a:sym typeface="Times New Roman"/>
              </a:defRPr>
            </a:lvl3pPr>
            <a:lvl4pPr indent="0" lvl="3" marL="0" algn="r">
              <a:spcBef>
                <a:spcPts val="0"/>
              </a:spcBef>
              <a:buNone/>
              <a:defRPr b="0" i="0" sz="1400" u="none" cap="none" strike="noStrike">
                <a:solidFill>
                  <a:srgbClr val="0432FF"/>
                </a:solidFill>
                <a:latin typeface="Times New Roman"/>
                <a:ea typeface="Times New Roman"/>
                <a:cs typeface="Times New Roman"/>
                <a:sym typeface="Times New Roman"/>
              </a:defRPr>
            </a:lvl4pPr>
            <a:lvl5pPr indent="0" lvl="4" marL="0" algn="r">
              <a:spcBef>
                <a:spcPts val="0"/>
              </a:spcBef>
              <a:buNone/>
              <a:defRPr b="0" i="0" sz="1400" u="none" cap="none" strike="noStrike">
                <a:solidFill>
                  <a:srgbClr val="0432FF"/>
                </a:solidFill>
                <a:latin typeface="Times New Roman"/>
                <a:ea typeface="Times New Roman"/>
                <a:cs typeface="Times New Roman"/>
                <a:sym typeface="Times New Roman"/>
              </a:defRPr>
            </a:lvl5pPr>
            <a:lvl6pPr indent="0" lvl="5" marL="0" algn="r">
              <a:spcBef>
                <a:spcPts val="0"/>
              </a:spcBef>
              <a:buNone/>
              <a:defRPr b="0" i="0" sz="1400" u="none" cap="none" strike="noStrike">
                <a:solidFill>
                  <a:srgbClr val="0432FF"/>
                </a:solidFill>
                <a:latin typeface="Times New Roman"/>
                <a:ea typeface="Times New Roman"/>
                <a:cs typeface="Times New Roman"/>
                <a:sym typeface="Times New Roman"/>
              </a:defRPr>
            </a:lvl6pPr>
            <a:lvl7pPr indent="0" lvl="6" marL="0" algn="r">
              <a:spcBef>
                <a:spcPts val="0"/>
              </a:spcBef>
              <a:buNone/>
              <a:defRPr b="0" i="0" sz="1400" u="none" cap="none" strike="noStrike">
                <a:solidFill>
                  <a:srgbClr val="0432FF"/>
                </a:solidFill>
                <a:latin typeface="Times New Roman"/>
                <a:ea typeface="Times New Roman"/>
                <a:cs typeface="Times New Roman"/>
                <a:sym typeface="Times New Roman"/>
              </a:defRPr>
            </a:lvl7pPr>
            <a:lvl8pPr indent="0" lvl="7" marL="0" algn="r">
              <a:spcBef>
                <a:spcPts val="0"/>
              </a:spcBef>
              <a:buNone/>
              <a:defRPr b="0" i="0" sz="1400" u="none" cap="none" strike="noStrike">
                <a:solidFill>
                  <a:srgbClr val="0432FF"/>
                </a:solidFill>
                <a:latin typeface="Times New Roman"/>
                <a:ea typeface="Times New Roman"/>
                <a:cs typeface="Times New Roman"/>
                <a:sym typeface="Times New Roman"/>
              </a:defRPr>
            </a:lvl8pPr>
            <a:lvl9pPr indent="0" lvl="8" marL="0" algn="r">
              <a:spcBef>
                <a:spcPts val="0"/>
              </a:spcBef>
              <a:buNone/>
              <a:defRPr b="0" i="0" sz="1400" u="none" cap="none" strike="noStrike">
                <a:solidFill>
                  <a:srgbClr val="0432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7" name="Shape 27"/>
        <p:cNvGrpSpPr/>
        <p:nvPr/>
      </p:nvGrpSpPr>
      <p:grpSpPr>
        <a:xfrm>
          <a:off x="0" y="0"/>
          <a:ext cx="0" cy="0"/>
          <a:chOff x="0" y="0"/>
          <a:chExt cx="0" cy="0"/>
        </a:xfrm>
      </p:grpSpPr>
      <p:sp>
        <p:nvSpPr>
          <p:cNvPr id="28" name="Google Shape;28;p6"/>
          <p:cNvSpPr txBox="1"/>
          <p:nvPr>
            <p:ph type="ctrTitle"/>
          </p:nvPr>
        </p:nvSpPr>
        <p:spPr>
          <a:xfrm>
            <a:off x="311708" y="744575"/>
            <a:ext cx="8520600" cy="2052600"/>
          </a:xfrm>
          <a:prstGeom prst="rect">
            <a:avLst/>
          </a:prstGeom>
        </p:spPr>
        <p:txBody>
          <a:bodyPr anchorCtr="0" anchor="b" bIns="45700" lIns="91425" spcFirstLastPara="1" rIns="91425" wrap="square" tIns="45700">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9" name="Google Shape;29;p6"/>
          <p:cNvSpPr txBox="1"/>
          <p:nvPr>
            <p:ph idx="1" type="subTitle"/>
          </p:nvPr>
        </p:nvSpPr>
        <p:spPr>
          <a:xfrm>
            <a:off x="311700" y="2834125"/>
            <a:ext cx="8520600" cy="792600"/>
          </a:xfrm>
          <a:prstGeom prst="rect">
            <a:avLst/>
          </a:prstGeom>
        </p:spPr>
        <p:txBody>
          <a:bodyPr anchorCtr="0" anchor="t" bIns="45700" lIns="91425" spcFirstLastPara="1" rIns="91425" wrap="square" tIns="45700">
            <a:noAutofit/>
          </a:bodyPr>
          <a:lstStyle>
            <a:lvl1pPr lvl="0" rtl="0" algn="ctr">
              <a:lnSpc>
                <a:spcPct val="100000"/>
              </a:lnSpc>
              <a:spcBef>
                <a:spcPts val="400"/>
              </a:spcBef>
              <a:spcAft>
                <a:spcPts val="0"/>
              </a:spcAft>
              <a:buSzPts val="2800"/>
              <a:buNone/>
              <a:defRPr sz="2800"/>
            </a:lvl1pPr>
            <a:lvl2pPr lvl="1" rtl="0" algn="ctr">
              <a:lnSpc>
                <a:spcPct val="100000"/>
              </a:lnSpc>
              <a:spcBef>
                <a:spcPts val="360"/>
              </a:spcBef>
              <a:spcAft>
                <a:spcPts val="0"/>
              </a:spcAft>
              <a:buSzPts val="2800"/>
              <a:buNone/>
              <a:defRPr sz="2800"/>
            </a:lvl2pPr>
            <a:lvl3pPr lvl="2" rtl="0" algn="ctr">
              <a:lnSpc>
                <a:spcPct val="100000"/>
              </a:lnSpc>
              <a:spcBef>
                <a:spcPts val="320"/>
              </a:spcBef>
              <a:spcAft>
                <a:spcPts val="0"/>
              </a:spcAft>
              <a:buSzPts val="2800"/>
              <a:buNone/>
              <a:defRPr sz="2800"/>
            </a:lvl3pPr>
            <a:lvl4pPr lvl="3" rtl="0" algn="ctr">
              <a:lnSpc>
                <a:spcPct val="100000"/>
              </a:lnSpc>
              <a:spcBef>
                <a:spcPts val="280"/>
              </a:spcBef>
              <a:spcAft>
                <a:spcPts val="0"/>
              </a:spcAft>
              <a:buSzPts val="2800"/>
              <a:buNone/>
              <a:defRPr sz="2800"/>
            </a:lvl4pPr>
            <a:lvl5pPr lvl="4" rtl="0" algn="ctr">
              <a:lnSpc>
                <a:spcPct val="100000"/>
              </a:lnSpc>
              <a:spcBef>
                <a:spcPts val="280"/>
              </a:spcBef>
              <a:spcAft>
                <a:spcPts val="0"/>
              </a:spcAft>
              <a:buSzPts val="2800"/>
              <a:buNone/>
              <a:defRPr sz="2800"/>
            </a:lvl5pPr>
            <a:lvl6pPr lvl="5" rtl="0" algn="ctr">
              <a:lnSpc>
                <a:spcPct val="100000"/>
              </a:lnSpc>
              <a:spcBef>
                <a:spcPts val="320"/>
              </a:spcBef>
              <a:spcAft>
                <a:spcPts val="0"/>
              </a:spcAft>
              <a:buSzPts val="2800"/>
              <a:buNone/>
              <a:defRPr sz="2800"/>
            </a:lvl6pPr>
            <a:lvl7pPr lvl="6" rtl="0" algn="ctr">
              <a:lnSpc>
                <a:spcPct val="100000"/>
              </a:lnSpc>
              <a:spcBef>
                <a:spcPts val="320"/>
              </a:spcBef>
              <a:spcAft>
                <a:spcPts val="0"/>
              </a:spcAft>
              <a:buSzPts val="2800"/>
              <a:buNone/>
              <a:defRPr sz="2800"/>
            </a:lvl7pPr>
            <a:lvl8pPr lvl="7" rtl="0" algn="ctr">
              <a:lnSpc>
                <a:spcPct val="100000"/>
              </a:lnSpc>
              <a:spcBef>
                <a:spcPts val="320"/>
              </a:spcBef>
              <a:spcAft>
                <a:spcPts val="0"/>
              </a:spcAft>
              <a:buSzPts val="2800"/>
              <a:buNone/>
              <a:defRPr sz="2800"/>
            </a:lvl8pPr>
            <a:lvl9pPr lvl="8" rtl="0" algn="ctr">
              <a:lnSpc>
                <a:spcPct val="100000"/>
              </a:lnSpc>
              <a:spcBef>
                <a:spcPts val="320"/>
              </a:spcBef>
              <a:spcAft>
                <a:spcPts val="0"/>
              </a:spcAft>
              <a:buSzPts val="2800"/>
              <a:buNone/>
              <a:defRPr sz="2800"/>
            </a:lvl9pPr>
          </a:lstStyle>
          <a:p/>
        </p:txBody>
      </p:sp>
      <p:sp>
        <p:nvSpPr>
          <p:cNvPr id="30" name="Google Shape;30;p6"/>
          <p:cNvSpPr txBox="1"/>
          <p:nvPr>
            <p:ph idx="12" type="sldNum"/>
          </p:nvPr>
        </p:nvSpPr>
        <p:spPr>
          <a:xfrm>
            <a:off x="8472458" y="4663217"/>
            <a:ext cx="548700" cy="393600"/>
          </a:xfrm>
          <a:prstGeom prst="rect">
            <a:avLst/>
          </a:prstGeom>
        </p:spPr>
        <p:txBody>
          <a:bodyPr anchorCtr="0" anchor="t"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31" name="Shape 31"/>
        <p:cNvGrpSpPr/>
        <p:nvPr/>
      </p:nvGrpSpPr>
      <p:grpSpPr>
        <a:xfrm>
          <a:off x="0" y="0"/>
          <a:ext cx="0" cy="0"/>
          <a:chOff x="0" y="0"/>
          <a:chExt cx="0" cy="0"/>
        </a:xfrm>
      </p:grpSpPr>
      <p:sp>
        <p:nvSpPr>
          <p:cNvPr id="32" name="Google Shape;32;p7"/>
          <p:cNvSpPr txBox="1"/>
          <p:nvPr>
            <p:ph type="title"/>
          </p:nvPr>
        </p:nvSpPr>
        <p:spPr>
          <a:xfrm>
            <a:off x="311700" y="445025"/>
            <a:ext cx="8520600" cy="572700"/>
          </a:xfrm>
          <a:prstGeom prst="rect">
            <a:avLst/>
          </a:prstGeom>
        </p:spPr>
        <p:txBody>
          <a:bodyPr anchorCtr="0" anchor="ctr" bIns="45700" lIns="91425" spcFirstLastPara="1" rIns="91425" wrap="square" tIns="4570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3" name="Google Shape;33;p7"/>
          <p:cNvSpPr txBox="1"/>
          <p:nvPr>
            <p:ph idx="1" type="body"/>
          </p:nvPr>
        </p:nvSpPr>
        <p:spPr>
          <a:xfrm>
            <a:off x="311700" y="1152475"/>
            <a:ext cx="8520600" cy="3416400"/>
          </a:xfrm>
          <a:prstGeom prst="rect">
            <a:avLst/>
          </a:prstGeom>
        </p:spPr>
        <p:txBody>
          <a:bodyPr anchorCtr="0" anchor="t" bIns="45700" lIns="91425" spcFirstLastPara="1" rIns="91425" wrap="square" tIns="45700">
            <a:noAutofit/>
          </a:bodyPr>
          <a:lstStyle>
            <a:lvl1pPr indent="-355600" lvl="0" marL="457200" rtl="0">
              <a:spcBef>
                <a:spcPts val="400"/>
              </a:spcBef>
              <a:spcAft>
                <a:spcPts val="0"/>
              </a:spcAft>
              <a:buSzPts val="2000"/>
              <a:buChar char="❑"/>
              <a:defRPr/>
            </a:lvl1pPr>
            <a:lvl2pPr indent="-342900" lvl="1" marL="914400" rtl="0">
              <a:spcBef>
                <a:spcPts val="360"/>
              </a:spcBef>
              <a:spcAft>
                <a:spcPts val="0"/>
              </a:spcAft>
              <a:buSzPts val="1800"/>
              <a:buChar char="⮚"/>
              <a:defRPr/>
            </a:lvl2pPr>
            <a:lvl3pPr indent="-330200" lvl="2" marL="1371600" rtl="0">
              <a:spcBef>
                <a:spcPts val="320"/>
              </a:spcBef>
              <a:spcAft>
                <a:spcPts val="0"/>
              </a:spcAft>
              <a:buSzPts val="1600"/>
              <a:buChar char="•"/>
              <a:defRPr/>
            </a:lvl3pPr>
            <a:lvl4pPr indent="-317500" lvl="3" marL="1828800" rtl="0">
              <a:spcBef>
                <a:spcPts val="280"/>
              </a:spcBef>
              <a:spcAft>
                <a:spcPts val="0"/>
              </a:spcAft>
              <a:buSzPts val="1400"/>
              <a:buChar char="–"/>
              <a:defRPr/>
            </a:lvl4pPr>
            <a:lvl5pPr indent="-317500" lvl="4" marL="2286000" rtl="0">
              <a:spcBef>
                <a:spcPts val="280"/>
              </a:spcBef>
              <a:spcAft>
                <a:spcPts val="0"/>
              </a:spcAft>
              <a:buSzPts val="1400"/>
              <a:buChar char="»"/>
              <a:defRPr/>
            </a:lvl5pPr>
            <a:lvl6pPr indent="-330200" lvl="5" marL="2743200" rtl="0">
              <a:spcBef>
                <a:spcPts val="320"/>
              </a:spcBef>
              <a:spcAft>
                <a:spcPts val="0"/>
              </a:spcAft>
              <a:buSzPts val="1600"/>
              <a:buChar char="»"/>
              <a:defRPr/>
            </a:lvl6pPr>
            <a:lvl7pPr indent="-330200" lvl="6" marL="3200400" rtl="0">
              <a:spcBef>
                <a:spcPts val="320"/>
              </a:spcBef>
              <a:spcAft>
                <a:spcPts val="0"/>
              </a:spcAft>
              <a:buSzPts val="1600"/>
              <a:buChar char="»"/>
              <a:defRPr/>
            </a:lvl7pPr>
            <a:lvl8pPr indent="-330200" lvl="7" marL="3657600" rtl="0">
              <a:spcBef>
                <a:spcPts val="320"/>
              </a:spcBef>
              <a:spcAft>
                <a:spcPts val="0"/>
              </a:spcAft>
              <a:buSzPts val="1600"/>
              <a:buChar char="»"/>
              <a:defRPr/>
            </a:lvl8pPr>
            <a:lvl9pPr indent="-330200" lvl="8" marL="4114800" rtl="0">
              <a:spcBef>
                <a:spcPts val="320"/>
              </a:spcBef>
              <a:spcAft>
                <a:spcPts val="0"/>
              </a:spcAft>
              <a:buSzPts val="1600"/>
              <a:buChar char="»"/>
              <a:defRPr/>
            </a:lvl9pPr>
          </a:lstStyle>
          <a:p/>
        </p:txBody>
      </p:sp>
      <p:sp>
        <p:nvSpPr>
          <p:cNvPr id="34" name="Google Shape;34;p7"/>
          <p:cNvSpPr txBox="1"/>
          <p:nvPr>
            <p:ph idx="12" type="sldNum"/>
          </p:nvPr>
        </p:nvSpPr>
        <p:spPr>
          <a:xfrm>
            <a:off x="8472458" y="4663217"/>
            <a:ext cx="548700" cy="393600"/>
          </a:xfrm>
          <a:prstGeom prst="rect">
            <a:avLst/>
          </a:prstGeom>
        </p:spPr>
        <p:txBody>
          <a:bodyPr anchorCtr="0" anchor="t"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5" name="Shape 35"/>
        <p:cNvGrpSpPr/>
        <p:nvPr/>
      </p:nvGrpSpPr>
      <p:grpSpPr>
        <a:xfrm>
          <a:off x="0" y="0"/>
          <a:ext cx="0" cy="0"/>
          <a:chOff x="0" y="0"/>
          <a:chExt cx="0" cy="0"/>
        </a:xfrm>
      </p:grpSpPr>
      <p:sp>
        <p:nvSpPr>
          <p:cNvPr id="36" name="Google Shape;36;p8"/>
          <p:cNvSpPr txBox="1"/>
          <p:nvPr>
            <p:ph type="title"/>
          </p:nvPr>
        </p:nvSpPr>
        <p:spPr>
          <a:xfrm>
            <a:off x="311700" y="445025"/>
            <a:ext cx="8520600" cy="572700"/>
          </a:xfrm>
          <a:prstGeom prst="rect">
            <a:avLst/>
          </a:prstGeom>
        </p:spPr>
        <p:txBody>
          <a:bodyPr anchorCtr="0" anchor="ctr" bIns="45700" lIns="91425" spcFirstLastPara="1" rIns="91425" wrap="square" tIns="4570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7" name="Google Shape;37;p8"/>
          <p:cNvSpPr txBox="1"/>
          <p:nvPr>
            <p:ph idx="1" type="body"/>
          </p:nvPr>
        </p:nvSpPr>
        <p:spPr>
          <a:xfrm>
            <a:off x="311700" y="1152475"/>
            <a:ext cx="3999900" cy="3416400"/>
          </a:xfrm>
          <a:prstGeom prst="rect">
            <a:avLst/>
          </a:prstGeom>
        </p:spPr>
        <p:txBody>
          <a:bodyPr anchorCtr="0" anchor="t" bIns="45700" lIns="91425" spcFirstLastPara="1" rIns="91425" wrap="square" tIns="45700">
            <a:noAutofit/>
          </a:bodyPr>
          <a:lstStyle>
            <a:lvl1pPr indent="-317500" lvl="0" marL="457200" rtl="0">
              <a:spcBef>
                <a:spcPts val="400"/>
              </a:spcBef>
              <a:spcAft>
                <a:spcPts val="0"/>
              </a:spcAft>
              <a:buSzPts val="1400"/>
              <a:buChar char="❑"/>
              <a:defRPr sz="1400"/>
            </a:lvl1pPr>
            <a:lvl2pPr indent="-304800" lvl="1" marL="914400" rtl="0">
              <a:spcBef>
                <a:spcPts val="360"/>
              </a:spcBef>
              <a:spcAft>
                <a:spcPts val="0"/>
              </a:spcAft>
              <a:buSzPts val="1200"/>
              <a:buChar char="⮚"/>
              <a:defRPr sz="1200"/>
            </a:lvl2pPr>
            <a:lvl3pPr indent="-304800" lvl="2" marL="1371600" rtl="0">
              <a:spcBef>
                <a:spcPts val="320"/>
              </a:spcBef>
              <a:spcAft>
                <a:spcPts val="0"/>
              </a:spcAft>
              <a:buSzPts val="1200"/>
              <a:buChar char="•"/>
              <a:defRPr sz="1200"/>
            </a:lvl3pPr>
            <a:lvl4pPr indent="-304800" lvl="3" marL="1828800" rtl="0">
              <a:spcBef>
                <a:spcPts val="280"/>
              </a:spcBef>
              <a:spcAft>
                <a:spcPts val="0"/>
              </a:spcAft>
              <a:buSzPts val="1200"/>
              <a:buChar char="–"/>
              <a:defRPr sz="1200"/>
            </a:lvl4pPr>
            <a:lvl5pPr indent="-304800" lvl="4" marL="2286000" rtl="0">
              <a:spcBef>
                <a:spcPts val="280"/>
              </a:spcBef>
              <a:spcAft>
                <a:spcPts val="0"/>
              </a:spcAft>
              <a:buSzPts val="1200"/>
              <a:buChar char="»"/>
              <a:defRPr sz="1200"/>
            </a:lvl5pPr>
            <a:lvl6pPr indent="-304800" lvl="5" marL="2743200" rtl="0">
              <a:spcBef>
                <a:spcPts val="320"/>
              </a:spcBef>
              <a:spcAft>
                <a:spcPts val="0"/>
              </a:spcAft>
              <a:buSzPts val="1200"/>
              <a:buChar char="»"/>
              <a:defRPr sz="1200"/>
            </a:lvl6pPr>
            <a:lvl7pPr indent="-304800" lvl="6" marL="3200400" rtl="0">
              <a:spcBef>
                <a:spcPts val="320"/>
              </a:spcBef>
              <a:spcAft>
                <a:spcPts val="0"/>
              </a:spcAft>
              <a:buSzPts val="1200"/>
              <a:buChar char="»"/>
              <a:defRPr sz="1200"/>
            </a:lvl7pPr>
            <a:lvl8pPr indent="-304800" lvl="7" marL="3657600" rtl="0">
              <a:spcBef>
                <a:spcPts val="320"/>
              </a:spcBef>
              <a:spcAft>
                <a:spcPts val="0"/>
              </a:spcAft>
              <a:buSzPts val="1200"/>
              <a:buChar char="»"/>
              <a:defRPr sz="1200"/>
            </a:lvl8pPr>
            <a:lvl9pPr indent="-304800" lvl="8" marL="4114800" rtl="0">
              <a:spcBef>
                <a:spcPts val="320"/>
              </a:spcBef>
              <a:spcAft>
                <a:spcPts val="0"/>
              </a:spcAft>
              <a:buSzPts val="1200"/>
              <a:buChar char="»"/>
              <a:defRPr sz="1200"/>
            </a:lvl9pPr>
          </a:lstStyle>
          <a:p/>
        </p:txBody>
      </p:sp>
      <p:sp>
        <p:nvSpPr>
          <p:cNvPr id="38" name="Google Shape;38;p8"/>
          <p:cNvSpPr txBox="1"/>
          <p:nvPr>
            <p:ph idx="2" type="body"/>
          </p:nvPr>
        </p:nvSpPr>
        <p:spPr>
          <a:xfrm>
            <a:off x="4832400" y="1152475"/>
            <a:ext cx="3999900" cy="3416400"/>
          </a:xfrm>
          <a:prstGeom prst="rect">
            <a:avLst/>
          </a:prstGeom>
        </p:spPr>
        <p:txBody>
          <a:bodyPr anchorCtr="0" anchor="t" bIns="45700" lIns="91425" spcFirstLastPara="1" rIns="91425" wrap="square" tIns="45700">
            <a:noAutofit/>
          </a:bodyPr>
          <a:lstStyle>
            <a:lvl1pPr indent="-317500" lvl="0" marL="457200" rtl="0">
              <a:spcBef>
                <a:spcPts val="400"/>
              </a:spcBef>
              <a:spcAft>
                <a:spcPts val="0"/>
              </a:spcAft>
              <a:buSzPts val="1400"/>
              <a:buChar char="❑"/>
              <a:defRPr sz="1400"/>
            </a:lvl1pPr>
            <a:lvl2pPr indent="-304800" lvl="1" marL="914400" rtl="0">
              <a:spcBef>
                <a:spcPts val="360"/>
              </a:spcBef>
              <a:spcAft>
                <a:spcPts val="0"/>
              </a:spcAft>
              <a:buSzPts val="1200"/>
              <a:buChar char="⮚"/>
              <a:defRPr sz="1200"/>
            </a:lvl2pPr>
            <a:lvl3pPr indent="-304800" lvl="2" marL="1371600" rtl="0">
              <a:spcBef>
                <a:spcPts val="320"/>
              </a:spcBef>
              <a:spcAft>
                <a:spcPts val="0"/>
              </a:spcAft>
              <a:buSzPts val="1200"/>
              <a:buChar char="•"/>
              <a:defRPr sz="1200"/>
            </a:lvl3pPr>
            <a:lvl4pPr indent="-304800" lvl="3" marL="1828800" rtl="0">
              <a:spcBef>
                <a:spcPts val="280"/>
              </a:spcBef>
              <a:spcAft>
                <a:spcPts val="0"/>
              </a:spcAft>
              <a:buSzPts val="1200"/>
              <a:buChar char="–"/>
              <a:defRPr sz="1200"/>
            </a:lvl4pPr>
            <a:lvl5pPr indent="-304800" lvl="4" marL="2286000" rtl="0">
              <a:spcBef>
                <a:spcPts val="280"/>
              </a:spcBef>
              <a:spcAft>
                <a:spcPts val="0"/>
              </a:spcAft>
              <a:buSzPts val="1200"/>
              <a:buChar char="»"/>
              <a:defRPr sz="1200"/>
            </a:lvl5pPr>
            <a:lvl6pPr indent="-304800" lvl="5" marL="2743200" rtl="0">
              <a:spcBef>
                <a:spcPts val="320"/>
              </a:spcBef>
              <a:spcAft>
                <a:spcPts val="0"/>
              </a:spcAft>
              <a:buSzPts val="1200"/>
              <a:buChar char="»"/>
              <a:defRPr sz="1200"/>
            </a:lvl6pPr>
            <a:lvl7pPr indent="-304800" lvl="6" marL="3200400" rtl="0">
              <a:spcBef>
                <a:spcPts val="320"/>
              </a:spcBef>
              <a:spcAft>
                <a:spcPts val="0"/>
              </a:spcAft>
              <a:buSzPts val="1200"/>
              <a:buChar char="»"/>
              <a:defRPr sz="1200"/>
            </a:lvl7pPr>
            <a:lvl8pPr indent="-304800" lvl="7" marL="3657600" rtl="0">
              <a:spcBef>
                <a:spcPts val="320"/>
              </a:spcBef>
              <a:spcAft>
                <a:spcPts val="0"/>
              </a:spcAft>
              <a:buSzPts val="1200"/>
              <a:buChar char="»"/>
              <a:defRPr sz="1200"/>
            </a:lvl8pPr>
            <a:lvl9pPr indent="-304800" lvl="8" marL="4114800" rtl="0">
              <a:spcBef>
                <a:spcPts val="320"/>
              </a:spcBef>
              <a:spcAft>
                <a:spcPts val="0"/>
              </a:spcAft>
              <a:buSzPts val="1200"/>
              <a:buChar char="»"/>
              <a:defRPr sz="1200"/>
            </a:lvl9pPr>
          </a:lstStyle>
          <a:p/>
        </p:txBody>
      </p:sp>
      <p:sp>
        <p:nvSpPr>
          <p:cNvPr id="39" name="Google Shape;39;p8"/>
          <p:cNvSpPr txBox="1"/>
          <p:nvPr>
            <p:ph idx="12" type="sldNum"/>
          </p:nvPr>
        </p:nvSpPr>
        <p:spPr>
          <a:xfrm>
            <a:off x="8472458" y="4663217"/>
            <a:ext cx="548700" cy="393600"/>
          </a:xfrm>
          <a:prstGeom prst="rect">
            <a:avLst/>
          </a:prstGeom>
        </p:spPr>
        <p:txBody>
          <a:bodyPr anchorCtr="0" anchor="t"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764694" y="0"/>
            <a:ext cx="7379400" cy="3582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2800" u="none" cap="none" strike="noStrike">
                <a:solidFill>
                  <a:srgbClr val="0432FF"/>
                </a:solidFill>
                <a:latin typeface="Times New Roman"/>
                <a:ea typeface="Times New Roman"/>
                <a:cs typeface="Times New Roman"/>
                <a:sym typeface="Times New Roman"/>
              </a:defRPr>
            </a:lvl1pPr>
            <a:lvl2pPr lvl="1" marR="0" rtl="0" algn="ctr">
              <a:spcBef>
                <a:spcPts val="0"/>
              </a:spcBef>
              <a:spcAft>
                <a:spcPts val="0"/>
              </a:spcAft>
              <a:buSzPts val="1400"/>
              <a:buNone/>
              <a:defRPr b="0" i="0" sz="3600" u="none" cap="none" strike="noStrike">
                <a:solidFill>
                  <a:srgbClr val="800000"/>
                </a:solidFill>
                <a:latin typeface="Arial"/>
                <a:ea typeface="Arial"/>
                <a:cs typeface="Arial"/>
                <a:sym typeface="Arial"/>
              </a:defRPr>
            </a:lvl2pPr>
            <a:lvl3pPr lvl="2" marR="0" rtl="0" algn="ctr">
              <a:spcBef>
                <a:spcPts val="0"/>
              </a:spcBef>
              <a:spcAft>
                <a:spcPts val="0"/>
              </a:spcAft>
              <a:buSzPts val="1400"/>
              <a:buNone/>
              <a:defRPr b="0" i="0" sz="3600" u="none" cap="none" strike="noStrike">
                <a:solidFill>
                  <a:srgbClr val="800000"/>
                </a:solidFill>
                <a:latin typeface="Arial"/>
                <a:ea typeface="Arial"/>
                <a:cs typeface="Arial"/>
                <a:sym typeface="Arial"/>
              </a:defRPr>
            </a:lvl3pPr>
            <a:lvl4pPr lvl="3" marR="0" rtl="0" algn="ctr">
              <a:spcBef>
                <a:spcPts val="0"/>
              </a:spcBef>
              <a:spcAft>
                <a:spcPts val="0"/>
              </a:spcAft>
              <a:buSzPts val="1400"/>
              <a:buNone/>
              <a:defRPr b="0" i="0" sz="3600" u="none" cap="none" strike="noStrike">
                <a:solidFill>
                  <a:srgbClr val="800000"/>
                </a:solidFill>
                <a:latin typeface="Arial"/>
                <a:ea typeface="Arial"/>
                <a:cs typeface="Arial"/>
                <a:sym typeface="Arial"/>
              </a:defRPr>
            </a:lvl4pPr>
            <a:lvl5pPr lvl="4" marR="0" rtl="0" algn="ctr">
              <a:spcBef>
                <a:spcPts val="0"/>
              </a:spcBef>
              <a:spcAft>
                <a:spcPts val="0"/>
              </a:spcAft>
              <a:buSzPts val="1400"/>
              <a:buNone/>
              <a:defRPr b="0" i="0" sz="3600" u="none" cap="none" strike="noStrike">
                <a:solidFill>
                  <a:srgbClr val="800000"/>
                </a:solidFill>
                <a:latin typeface="Arial"/>
                <a:ea typeface="Arial"/>
                <a:cs typeface="Arial"/>
                <a:sym typeface="Arial"/>
              </a:defRPr>
            </a:lvl5pPr>
            <a:lvl6pPr lvl="5" marR="0" rtl="0" algn="ctr">
              <a:spcBef>
                <a:spcPts val="0"/>
              </a:spcBef>
              <a:spcAft>
                <a:spcPts val="0"/>
              </a:spcAft>
              <a:buSzPts val="1400"/>
              <a:buNone/>
              <a:defRPr b="0" i="0" sz="3600" u="none" cap="none" strike="noStrike">
                <a:solidFill>
                  <a:srgbClr val="800000"/>
                </a:solidFill>
                <a:latin typeface="Arial"/>
                <a:ea typeface="Arial"/>
                <a:cs typeface="Arial"/>
                <a:sym typeface="Arial"/>
              </a:defRPr>
            </a:lvl6pPr>
            <a:lvl7pPr lvl="6" marR="0" rtl="0" algn="ctr">
              <a:spcBef>
                <a:spcPts val="0"/>
              </a:spcBef>
              <a:spcAft>
                <a:spcPts val="0"/>
              </a:spcAft>
              <a:buSzPts val="1400"/>
              <a:buNone/>
              <a:defRPr b="0" i="0" sz="3600" u="none" cap="none" strike="noStrike">
                <a:solidFill>
                  <a:srgbClr val="800000"/>
                </a:solidFill>
                <a:latin typeface="Arial"/>
                <a:ea typeface="Arial"/>
                <a:cs typeface="Arial"/>
                <a:sym typeface="Arial"/>
              </a:defRPr>
            </a:lvl7pPr>
            <a:lvl8pPr lvl="7" marR="0" rtl="0" algn="ctr">
              <a:spcBef>
                <a:spcPts val="0"/>
              </a:spcBef>
              <a:spcAft>
                <a:spcPts val="0"/>
              </a:spcAft>
              <a:buSzPts val="1400"/>
              <a:buNone/>
              <a:defRPr b="0" i="0" sz="3600" u="none" cap="none" strike="noStrike">
                <a:solidFill>
                  <a:srgbClr val="800000"/>
                </a:solidFill>
                <a:latin typeface="Arial"/>
                <a:ea typeface="Arial"/>
                <a:cs typeface="Arial"/>
                <a:sym typeface="Arial"/>
              </a:defRPr>
            </a:lvl8pPr>
            <a:lvl9pPr lvl="8" marR="0" rtl="0" algn="ctr">
              <a:spcBef>
                <a:spcPts val="0"/>
              </a:spcBef>
              <a:spcAft>
                <a:spcPts val="0"/>
              </a:spcAft>
              <a:buSzPts val="1400"/>
              <a:buNone/>
              <a:defRPr b="0" i="0" sz="3600" u="none" cap="none" strike="noStrike">
                <a:solidFill>
                  <a:srgbClr val="800000"/>
                </a:solidFill>
                <a:latin typeface="Arial"/>
                <a:ea typeface="Arial"/>
                <a:cs typeface="Arial"/>
                <a:sym typeface="Arial"/>
              </a:defRPr>
            </a:lvl9pPr>
          </a:lstStyle>
          <a:p/>
        </p:txBody>
      </p:sp>
      <p:sp>
        <p:nvSpPr>
          <p:cNvPr id="7" name="Google Shape;7;p1"/>
          <p:cNvSpPr txBox="1"/>
          <p:nvPr>
            <p:ph idx="1" type="body"/>
          </p:nvPr>
        </p:nvSpPr>
        <p:spPr>
          <a:xfrm>
            <a:off x="33888" y="450525"/>
            <a:ext cx="9096300" cy="4411200"/>
          </a:xfrm>
          <a:prstGeom prst="rect">
            <a:avLst/>
          </a:prstGeom>
          <a:noFill/>
          <a:ln>
            <a:noFill/>
          </a:ln>
        </p:spPr>
        <p:txBody>
          <a:bodyPr anchorCtr="0" anchor="t" bIns="45700" lIns="91425" spcFirstLastPara="1" rIns="91425" wrap="square" tIns="45700">
            <a:noAutofit/>
          </a:bodyPr>
          <a:lstStyle>
            <a:lvl1pPr indent="-355600" lvl="0" marL="457200" marR="0" rtl="0" algn="l">
              <a:spcBef>
                <a:spcPts val="400"/>
              </a:spcBef>
              <a:spcAft>
                <a:spcPts val="0"/>
              </a:spcAft>
              <a:buClr>
                <a:srgbClr val="0432FF"/>
              </a:buClr>
              <a:buSzPts val="2000"/>
              <a:buFont typeface="Noto Sans Symbols"/>
              <a:buChar char="❑"/>
              <a:defRPr b="0" i="0" sz="2000" u="none" cap="none" strike="noStrike">
                <a:solidFill>
                  <a:schemeClr val="dk1"/>
                </a:solidFill>
                <a:latin typeface="Times New Roman"/>
                <a:ea typeface="Times New Roman"/>
                <a:cs typeface="Times New Roman"/>
                <a:sym typeface="Times New Roman"/>
              </a:defRPr>
            </a:lvl1pPr>
            <a:lvl2pPr indent="-342900" lvl="1" marL="914400" marR="0" rtl="0" algn="l">
              <a:spcBef>
                <a:spcPts val="360"/>
              </a:spcBef>
              <a:spcAft>
                <a:spcPts val="0"/>
              </a:spcAft>
              <a:buClr>
                <a:srgbClr val="0432FF"/>
              </a:buClr>
              <a:buSzPts val="1800"/>
              <a:buFont typeface="Noto Sans Symbols"/>
              <a:buChar char="⮚"/>
              <a:defRPr b="0" i="0" sz="1800" u="none" cap="none" strike="noStrike">
                <a:solidFill>
                  <a:schemeClr val="dk1"/>
                </a:solidFill>
                <a:latin typeface="Times New Roman"/>
                <a:ea typeface="Times New Roman"/>
                <a:cs typeface="Times New Roman"/>
                <a:sym typeface="Times New Roman"/>
              </a:defRPr>
            </a:lvl2pPr>
            <a:lvl3pPr indent="-330200" lvl="2" marL="1371600" marR="0" rtl="0" algn="l">
              <a:spcBef>
                <a:spcPts val="320"/>
              </a:spcBef>
              <a:spcAft>
                <a:spcPts val="0"/>
              </a:spcAft>
              <a:buClr>
                <a:srgbClr val="0432FF"/>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3pPr>
            <a:lvl4pPr indent="-317500" lvl="3" marL="1828800" marR="0" rtl="0" algn="l">
              <a:spcBef>
                <a:spcPts val="280"/>
              </a:spcBef>
              <a:spcAft>
                <a:spcPts val="0"/>
              </a:spcAft>
              <a:buClr>
                <a:srgbClr val="0432FF"/>
              </a:buClr>
              <a:buSzPts val="1400"/>
              <a:buFont typeface="Times New Roman"/>
              <a:buChar char="–"/>
              <a:defRPr b="0" i="0" sz="1400" u="none" cap="none" strike="noStrike">
                <a:solidFill>
                  <a:schemeClr val="dk1"/>
                </a:solidFill>
                <a:latin typeface="Times New Roman"/>
                <a:ea typeface="Times New Roman"/>
                <a:cs typeface="Times New Roman"/>
                <a:sym typeface="Times New Roman"/>
              </a:defRPr>
            </a:lvl4pPr>
            <a:lvl5pPr indent="-317500" lvl="4" marL="2286000" marR="0" rtl="0" algn="l">
              <a:spcBef>
                <a:spcPts val="280"/>
              </a:spcBef>
              <a:spcAft>
                <a:spcPts val="0"/>
              </a:spcAft>
              <a:buClr>
                <a:srgbClr val="0432FF"/>
              </a:buClr>
              <a:buSzPts val="1400"/>
              <a:buFont typeface="Times New Roman"/>
              <a:buChar char="»"/>
              <a:defRPr b="0" i="0" sz="1400" u="none" cap="none" strike="noStrike">
                <a:solidFill>
                  <a:schemeClr val="dk1"/>
                </a:solidFill>
                <a:latin typeface="Times New Roman"/>
                <a:ea typeface="Times New Roman"/>
                <a:cs typeface="Times New Roman"/>
                <a:sym typeface="Times New Roman"/>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8" name="Google Shape;8;p1"/>
          <p:cNvSpPr txBox="1"/>
          <p:nvPr>
            <p:ph idx="11" type="ftr"/>
          </p:nvPr>
        </p:nvSpPr>
        <p:spPr>
          <a:xfrm>
            <a:off x="2362200" y="4972050"/>
            <a:ext cx="4419600" cy="1716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000" u="none" cap="none" strike="noStrike">
                <a:solidFill>
                  <a:srgbClr val="0432FF"/>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 name="Google Shape;9;p1"/>
          <p:cNvSpPr txBox="1"/>
          <p:nvPr>
            <p:ph idx="12" type="sldNum"/>
          </p:nvPr>
        </p:nvSpPr>
        <p:spPr>
          <a:xfrm>
            <a:off x="8077200" y="4972050"/>
            <a:ext cx="1066800" cy="1716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1400" u="none" cap="none" strike="noStrike">
                <a:solidFill>
                  <a:srgbClr val="0432FF"/>
                </a:solidFill>
                <a:latin typeface="Times New Roman"/>
                <a:ea typeface="Times New Roman"/>
                <a:cs typeface="Times New Roman"/>
                <a:sym typeface="Times New Roman"/>
              </a:defRPr>
            </a:lvl1pPr>
            <a:lvl2pPr indent="0" lvl="1" marL="0" marR="0" rtl="0" algn="r">
              <a:spcBef>
                <a:spcPts val="0"/>
              </a:spcBef>
              <a:buNone/>
              <a:defRPr b="0" i="0" sz="1400" u="none" cap="none" strike="noStrike">
                <a:solidFill>
                  <a:srgbClr val="0432FF"/>
                </a:solidFill>
                <a:latin typeface="Times New Roman"/>
                <a:ea typeface="Times New Roman"/>
                <a:cs typeface="Times New Roman"/>
                <a:sym typeface="Times New Roman"/>
              </a:defRPr>
            </a:lvl2pPr>
            <a:lvl3pPr indent="0" lvl="2" marL="0" marR="0" rtl="0" algn="r">
              <a:spcBef>
                <a:spcPts val="0"/>
              </a:spcBef>
              <a:buNone/>
              <a:defRPr b="0" i="0" sz="1400" u="none" cap="none" strike="noStrike">
                <a:solidFill>
                  <a:srgbClr val="0432FF"/>
                </a:solidFill>
                <a:latin typeface="Times New Roman"/>
                <a:ea typeface="Times New Roman"/>
                <a:cs typeface="Times New Roman"/>
                <a:sym typeface="Times New Roman"/>
              </a:defRPr>
            </a:lvl3pPr>
            <a:lvl4pPr indent="0" lvl="3" marL="0" marR="0" rtl="0" algn="r">
              <a:spcBef>
                <a:spcPts val="0"/>
              </a:spcBef>
              <a:buNone/>
              <a:defRPr b="0" i="0" sz="1400" u="none" cap="none" strike="noStrike">
                <a:solidFill>
                  <a:srgbClr val="0432FF"/>
                </a:solidFill>
                <a:latin typeface="Times New Roman"/>
                <a:ea typeface="Times New Roman"/>
                <a:cs typeface="Times New Roman"/>
                <a:sym typeface="Times New Roman"/>
              </a:defRPr>
            </a:lvl4pPr>
            <a:lvl5pPr indent="0" lvl="4" marL="0" marR="0" rtl="0" algn="r">
              <a:spcBef>
                <a:spcPts val="0"/>
              </a:spcBef>
              <a:buNone/>
              <a:defRPr b="0" i="0" sz="1400" u="none" cap="none" strike="noStrike">
                <a:solidFill>
                  <a:srgbClr val="0432FF"/>
                </a:solidFill>
                <a:latin typeface="Times New Roman"/>
                <a:ea typeface="Times New Roman"/>
                <a:cs typeface="Times New Roman"/>
                <a:sym typeface="Times New Roman"/>
              </a:defRPr>
            </a:lvl5pPr>
            <a:lvl6pPr indent="0" lvl="5" marL="0" marR="0" rtl="0" algn="r">
              <a:spcBef>
                <a:spcPts val="0"/>
              </a:spcBef>
              <a:buNone/>
              <a:defRPr b="0" i="0" sz="1400" u="none" cap="none" strike="noStrike">
                <a:solidFill>
                  <a:srgbClr val="0432FF"/>
                </a:solidFill>
                <a:latin typeface="Times New Roman"/>
                <a:ea typeface="Times New Roman"/>
                <a:cs typeface="Times New Roman"/>
                <a:sym typeface="Times New Roman"/>
              </a:defRPr>
            </a:lvl6pPr>
            <a:lvl7pPr indent="0" lvl="6" marL="0" marR="0" rtl="0" algn="r">
              <a:spcBef>
                <a:spcPts val="0"/>
              </a:spcBef>
              <a:buNone/>
              <a:defRPr b="0" i="0" sz="1400" u="none" cap="none" strike="noStrike">
                <a:solidFill>
                  <a:srgbClr val="0432FF"/>
                </a:solidFill>
                <a:latin typeface="Times New Roman"/>
                <a:ea typeface="Times New Roman"/>
                <a:cs typeface="Times New Roman"/>
                <a:sym typeface="Times New Roman"/>
              </a:defRPr>
            </a:lvl7pPr>
            <a:lvl8pPr indent="0" lvl="7" marL="0" marR="0" rtl="0" algn="r">
              <a:spcBef>
                <a:spcPts val="0"/>
              </a:spcBef>
              <a:buNone/>
              <a:defRPr b="0" i="0" sz="1400" u="none" cap="none" strike="noStrike">
                <a:solidFill>
                  <a:srgbClr val="0432FF"/>
                </a:solidFill>
                <a:latin typeface="Times New Roman"/>
                <a:ea typeface="Times New Roman"/>
                <a:cs typeface="Times New Roman"/>
                <a:sym typeface="Times New Roman"/>
              </a:defRPr>
            </a:lvl8pPr>
            <a:lvl9pPr indent="0" lvl="8" marL="0" marR="0" rtl="0" algn="r">
              <a:spcBef>
                <a:spcPts val="0"/>
              </a:spcBef>
              <a:buNone/>
              <a:defRPr b="0" i="0" sz="1400" u="none" cap="none" strike="noStrike">
                <a:solidFill>
                  <a:srgbClr val="0432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
              <a:t>‹#›</a:t>
            </a:fld>
            <a:endParaRPr/>
          </a:p>
        </p:txBody>
      </p:sp>
      <p:sp>
        <p:nvSpPr>
          <p:cNvPr id="10" name="Google Shape;10;p1"/>
          <p:cNvSpPr/>
          <p:nvPr/>
        </p:nvSpPr>
        <p:spPr>
          <a:xfrm>
            <a:off x="0" y="342900"/>
            <a:ext cx="9116100" cy="68700"/>
          </a:xfrm>
          <a:prstGeom prst="rect">
            <a:avLst/>
          </a:prstGeom>
          <a:gradFill>
            <a:gsLst>
              <a:gs pos="0">
                <a:srgbClr val="76D6FF"/>
              </a:gs>
              <a:gs pos="48000">
                <a:srgbClr val="0096FF"/>
              </a:gs>
              <a:gs pos="100000">
                <a:srgbClr val="0432FF"/>
              </a:gs>
            </a:gsLst>
            <a:lin ang="0" scaled="0"/>
          </a:gra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rgbClr val="000000"/>
              </a:solidFill>
              <a:latin typeface="Arial"/>
              <a:ea typeface="Arial"/>
              <a:cs typeface="Arial"/>
              <a:sym typeface="Arial"/>
            </a:endParaRPr>
          </a:p>
        </p:txBody>
      </p:sp>
      <p:sp>
        <p:nvSpPr>
          <p:cNvPr id="11" name="Google Shape;11;p1"/>
          <p:cNvSpPr/>
          <p:nvPr/>
        </p:nvSpPr>
        <p:spPr>
          <a:xfrm flipH="1" rot="10800000">
            <a:off x="13910" y="4914988"/>
            <a:ext cx="9116100" cy="34200"/>
          </a:xfrm>
          <a:prstGeom prst="rect">
            <a:avLst/>
          </a:prstGeom>
          <a:gradFill>
            <a:gsLst>
              <a:gs pos="0">
                <a:srgbClr val="76D6FF"/>
              </a:gs>
              <a:gs pos="48000">
                <a:srgbClr val="0096FF"/>
              </a:gs>
              <a:gs pos="100000">
                <a:srgbClr val="0432FF"/>
              </a:gs>
            </a:gsLst>
            <a:lin ang="0" scaled="0"/>
          </a:gra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rgbClr val="000000"/>
              </a:solidFill>
              <a:latin typeface="Arial"/>
              <a:ea typeface="Arial"/>
              <a:cs typeface="Arial"/>
              <a:sym typeface="Arial"/>
            </a:endParaRPr>
          </a:p>
        </p:txBody>
      </p:sp>
      <p:pic>
        <p:nvPicPr>
          <p:cNvPr id="12" name="Google Shape;12;p1"/>
          <p:cNvPicPr preferRelativeResize="0"/>
          <p:nvPr/>
        </p:nvPicPr>
        <p:blipFill rotWithShape="1">
          <a:blip r:embed="rId1">
            <a:alphaModFix/>
          </a:blip>
          <a:srcRect b="0" l="0" r="0" t="0"/>
          <a:stretch/>
        </p:blipFill>
        <p:spPr>
          <a:xfrm>
            <a:off x="0" y="4914899"/>
            <a:ext cx="866695" cy="22860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6.png"/><Relationship Id="rId4" Type="http://schemas.openxmlformats.org/officeDocument/2006/relationships/image" Target="../media/image20.png"/><Relationship Id="rId5"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8.png"/><Relationship Id="rId4" Type="http://schemas.openxmlformats.org/officeDocument/2006/relationships/image" Target="../media/image8.png"/><Relationship Id="rId5"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25.png"/><Relationship Id="rId5"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 name="Shape 43"/>
        <p:cNvGrpSpPr/>
        <p:nvPr/>
      </p:nvGrpSpPr>
      <p:grpSpPr>
        <a:xfrm>
          <a:off x="0" y="0"/>
          <a:ext cx="0" cy="0"/>
          <a:chOff x="0" y="0"/>
          <a:chExt cx="0" cy="0"/>
        </a:xfrm>
      </p:grpSpPr>
      <p:sp>
        <p:nvSpPr>
          <p:cNvPr id="44" name="Google Shape;44;p9"/>
          <p:cNvSpPr txBox="1"/>
          <p:nvPr>
            <p:ph type="ctrTitle"/>
          </p:nvPr>
        </p:nvSpPr>
        <p:spPr>
          <a:xfrm>
            <a:off x="311708" y="447125"/>
            <a:ext cx="8520600" cy="20526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
              <a:t>STAR Forward Calorimeter System Assembly at BNL</a:t>
            </a:r>
            <a:endParaRPr/>
          </a:p>
        </p:txBody>
      </p:sp>
      <p:sp>
        <p:nvSpPr>
          <p:cNvPr id="45" name="Google Shape;45;p9"/>
          <p:cNvSpPr txBox="1"/>
          <p:nvPr>
            <p:ph idx="1" type="subTitle"/>
          </p:nvPr>
        </p:nvSpPr>
        <p:spPr>
          <a:xfrm>
            <a:off x="311700" y="2834125"/>
            <a:ext cx="8520600" cy="1947300"/>
          </a:xfrm>
          <a:prstGeom prst="rect">
            <a:avLst/>
          </a:prstGeom>
        </p:spPr>
        <p:txBody>
          <a:bodyPr anchorCtr="0" anchor="t" bIns="45700" lIns="91425" spcFirstLastPara="1" rIns="91425" wrap="square" tIns="45700">
            <a:noAutofit/>
          </a:bodyPr>
          <a:lstStyle/>
          <a:p>
            <a:pPr indent="0" lvl="0" marL="0" rtl="0" algn="ctr">
              <a:spcBef>
                <a:spcPts val="400"/>
              </a:spcBef>
              <a:spcAft>
                <a:spcPts val="0"/>
              </a:spcAft>
              <a:buNone/>
            </a:pPr>
            <a:r>
              <a:rPr lang="en" sz="2600"/>
              <a:t>10/17/19</a:t>
            </a:r>
            <a:endParaRPr sz="2600"/>
          </a:p>
          <a:p>
            <a:pPr indent="0" lvl="0" marL="0" rtl="0" algn="ctr">
              <a:spcBef>
                <a:spcPts val="400"/>
              </a:spcBef>
              <a:spcAft>
                <a:spcPts val="0"/>
              </a:spcAft>
              <a:buNone/>
            </a:pPr>
            <a:r>
              <a:rPr lang="en" sz="2600"/>
              <a:t>Andrew Edwards </a:t>
            </a:r>
            <a:endParaRPr sz="2600"/>
          </a:p>
          <a:p>
            <a:pPr indent="0" lvl="0" marL="0" rtl="0" algn="ctr">
              <a:spcBef>
                <a:spcPts val="400"/>
              </a:spcBef>
              <a:spcAft>
                <a:spcPts val="0"/>
              </a:spcAft>
              <a:buNone/>
            </a:pPr>
            <a:r>
              <a:rPr lang="en" sz="2600"/>
              <a:t>Valparaiso University</a:t>
            </a:r>
            <a:endParaRPr sz="2600"/>
          </a:p>
          <a:p>
            <a:pPr indent="0" lvl="0" marL="0" rtl="0" algn="ctr">
              <a:spcBef>
                <a:spcPts val="400"/>
              </a:spcBef>
              <a:spcAft>
                <a:spcPts val="0"/>
              </a:spcAft>
              <a:buNone/>
            </a:pPr>
            <a:r>
              <a:rPr lang="en" sz="2600"/>
              <a:t>For the STAR Collaboration</a:t>
            </a:r>
            <a:endParaRPr sz="2600"/>
          </a:p>
        </p:txBody>
      </p:sp>
      <p:sp>
        <p:nvSpPr>
          <p:cNvPr id="46" name="Google Shape;46;p9"/>
          <p:cNvSpPr txBox="1"/>
          <p:nvPr>
            <p:ph idx="12" type="sldNum"/>
          </p:nvPr>
        </p:nvSpPr>
        <p:spPr>
          <a:xfrm>
            <a:off x="8472458" y="4663217"/>
            <a:ext cx="548700" cy="3936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pic>
        <p:nvPicPr>
          <p:cNvPr id="47" name="Google Shape;47;p9"/>
          <p:cNvPicPr preferRelativeResize="0"/>
          <p:nvPr/>
        </p:nvPicPr>
        <p:blipFill>
          <a:blip r:embed="rId3">
            <a:alphaModFix/>
          </a:blip>
          <a:stretch>
            <a:fillRect/>
          </a:stretch>
        </p:blipFill>
        <p:spPr>
          <a:xfrm>
            <a:off x="59225" y="2656625"/>
            <a:ext cx="3204817" cy="547150"/>
          </a:xfrm>
          <a:prstGeom prst="rect">
            <a:avLst/>
          </a:prstGeom>
          <a:noFill/>
          <a:ln>
            <a:noFill/>
          </a:ln>
        </p:spPr>
      </p:pic>
      <p:pic>
        <p:nvPicPr>
          <p:cNvPr id="48" name="Google Shape;48;p9"/>
          <p:cNvPicPr preferRelativeResize="0"/>
          <p:nvPr/>
        </p:nvPicPr>
        <p:blipFill>
          <a:blip r:embed="rId4">
            <a:alphaModFix/>
          </a:blip>
          <a:stretch>
            <a:fillRect/>
          </a:stretch>
        </p:blipFill>
        <p:spPr>
          <a:xfrm>
            <a:off x="6619325" y="2607825"/>
            <a:ext cx="2524685" cy="1947299"/>
          </a:xfrm>
          <a:prstGeom prst="rect">
            <a:avLst/>
          </a:prstGeom>
          <a:noFill/>
          <a:ln>
            <a:noFill/>
          </a:ln>
        </p:spPr>
      </p:pic>
      <p:pic>
        <p:nvPicPr>
          <p:cNvPr id="49" name="Google Shape;49;p9"/>
          <p:cNvPicPr preferRelativeResize="0"/>
          <p:nvPr/>
        </p:nvPicPr>
        <p:blipFill>
          <a:blip r:embed="rId5">
            <a:alphaModFix/>
          </a:blip>
          <a:stretch>
            <a:fillRect/>
          </a:stretch>
        </p:blipFill>
        <p:spPr>
          <a:xfrm>
            <a:off x="311701" y="3360675"/>
            <a:ext cx="1510225" cy="1437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18"/>
          <p:cNvSpPr txBox="1"/>
          <p:nvPr>
            <p:ph type="title"/>
          </p:nvPr>
        </p:nvSpPr>
        <p:spPr>
          <a:xfrm>
            <a:off x="311700" y="445025"/>
            <a:ext cx="8520600" cy="572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r>
              <a:rPr lang="en"/>
              <a:t>ECal Summary</a:t>
            </a:r>
            <a:endParaRPr/>
          </a:p>
        </p:txBody>
      </p:sp>
      <p:sp>
        <p:nvSpPr>
          <p:cNvPr id="148" name="Google Shape;148;p18"/>
          <p:cNvSpPr txBox="1"/>
          <p:nvPr>
            <p:ph idx="1" type="body"/>
          </p:nvPr>
        </p:nvSpPr>
        <p:spPr>
          <a:xfrm>
            <a:off x="311700" y="1152475"/>
            <a:ext cx="3980700" cy="3416400"/>
          </a:xfrm>
          <a:prstGeom prst="rect">
            <a:avLst/>
          </a:prstGeom>
        </p:spPr>
        <p:txBody>
          <a:bodyPr anchorCtr="0" anchor="t" bIns="45700" lIns="91425" spcFirstLastPara="1" rIns="91425" wrap="square" tIns="45700">
            <a:noAutofit/>
          </a:bodyPr>
          <a:lstStyle/>
          <a:p>
            <a:pPr indent="0" lvl="0" marL="0" rtl="0" algn="l">
              <a:spcBef>
                <a:spcPts val="400"/>
              </a:spcBef>
              <a:spcAft>
                <a:spcPts val="0"/>
              </a:spcAft>
              <a:buNone/>
            </a:pPr>
            <a:r>
              <a:rPr lang="en"/>
              <a:t>We glued 1500 light guides to all 1500 channels, a process which took ~4 weeks.</a:t>
            </a:r>
            <a:endParaRPr/>
          </a:p>
          <a:p>
            <a:pPr indent="0" lvl="0" marL="0" rtl="0" algn="l">
              <a:spcBef>
                <a:spcPts val="400"/>
              </a:spcBef>
              <a:spcAft>
                <a:spcPts val="0"/>
              </a:spcAft>
              <a:buNone/>
            </a:pPr>
            <a:r>
              <a:rPr lang="en"/>
              <a:t>We checked a sample of 31 modules and found that all were within tolerances for the connection to the SiPMs.</a:t>
            </a:r>
            <a:endParaRPr/>
          </a:p>
          <a:p>
            <a:pPr indent="0" lvl="0" marL="0" rtl="0" algn="l">
              <a:spcBef>
                <a:spcPts val="400"/>
              </a:spcBef>
              <a:spcAft>
                <a:spcPts val="0"/>
              </a:spcAft>
              <a:buNone/>
            </a:pPr>
            <a:r>
              <a:rPr lang="en"/>
              <a:t>All ECal modules are ready for installation.</a:t>
            </a:r>
            <a:endParaRPr/>
          </a:p>
          <a:p>
            <a:pPr indent="0" lvl="0" marL="0" rtl="0" algn="l">
              <a:spcBef>
                <a:spcPts val="400"/>
              </a:spcBef>
              <a:spcAft>
                <a:spcPts val="0"/>
              </a:spcAft>
              <a:buNone/>
            </a:pPr>
            <a:r>
              <a:t/>
            </a:r>
            <a:endParaRPr/>
          </a:p>
        </p:txBody>
      </p:sp>
      <p:sp>
        <p:nvSpPr>
          <p:cNvPr id="149" name="Google Shape;149;p18"/>
          <p:cNvSpPr txBox="1"/>
          <p:nvPr>
            <p:ph idx="12" type="sldNum"/>
          </p:nvPr>
        </p:nvSpPr>
        <p:spPr>
          <a:xfrm>
            <a:off x="8472458" y="4663217"/>
            <a:ext cx="548700" cy="3936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 sz="1400">
                <a:solidFill>
                  <a:srgbClr val="0432FF"/>
                </a:solidFill>
                <a:latin typeface="Times New Roman"/>
                <a:ea typeface="Times New Roman"/>
                <a:cs typeface="Times New Roman"/>
                <a:sym typeface="Times New Roman"/>
              </a:rPr>
              <a:t>‹#›</a:t>
            </a:fld>
            <a:endParaRPr sz="1400">
              <a:solidFill>
                <a:srgbClr val="0432FF"/>
              </a:solidFill>
              <a:latin typeface="Times New Roman"/>
              <a:ea typeface="Times New Roman"/>
              <a:cs typeface="Times New Roman"/>
              <a:sym typeface="Times New Roman"/>
            </a:endParaRPr>
          </a:p>
        </p:txBody>
      </p:sp>
      <p:pic>
        <p:nvPicPr>
          <p:cNvPr id="150" name="Google Shape;150;p18"/>
          <p:cNvPicPr preferRelativeResize="0"/>
          <p:nvPr/>
        </p:nvPicPr>
        <p:blipFill>
          <a:blip r:embed="rId3">
            <a:alphaModFix/>
          </a:blip>
          <a:stretch>
            <a:fillRect/>
          </a:stretch>
        </p:blipFill>
        <p:spPr>
          <a:xfrm>
            <a:off x="4572000" y="1220149"/>
            <a:ext cx="4320876" cy="32406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19"/>
          <p:cNvSpPr txBox="1"/>
          <p:nvPr>
            <p:ph type="title"/>
          </p:nvPr>
        </p:nvSpPr>
        <p:spPr>
          <a:xfrm>
            <a:off x="311700" y="445025"/>
            <a:ext cx="8520600" cy="572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r>
              <a:rPr lang="en"/>
              <a:t>Scintillators for the HCal</a:t>
            </a:r>
            <a:endParaRPr/>
          </a:p>
        </p:txBody>
      </p:sp>
      <p:sp>
        <p:nvSpPr>
          <p:cNvPr id="156" name="Google Shape;156;p19"/>
          <p:cNvSpPr txBox="1"/>
          <p:nvPr>
            <p:ph idx="1" type="body"/>
          </p:nvPr>
        </p:nvSpPr>
        <p:spPr>
          <a:xfrm>
            <a:off x="311700" y="1134375"/>
            <a:ext cx="6376800" cy="3772800"/>
          </a:xfrm>
          <a:prstGeom prst="rect">
            <a:avLst/>
          </a:prstGeom>
        </p:spPr>
        <p:txBody>
          <a:bodyPr anchorCtr="0" anchor="t" bIns="45700" lIns="91425" spcFirstLastPara="1" rIns="91425" wrap="square" tIns="45700">
            <a:noAutofit/>
          </a:bodyPr>
          <a:lstStyle/>
          <a:p>
            <a:pPr indent="0" lvl="0" marL="0" rtl="0" algn="l">
              <a:spcBef>
                <a:spcPts val="400"/>
              </a:spcBef>
              <a:spcAft>
                <a:spcPts val="0"/>
              </a:spcAft>
              <a:buNone/>
            </a:pPr>
            <a:r>
              <a:rPr lang="en"/>
              <a:t>The new hadronic calorimeter will require 18,720 scintillating tiles. The machining, polishing, and painting of these tiles will be accomplished over the next months at contributing universities.</a:t>
            </a:r>
            <a:endParaRPr/>
          </a:p>
          <a:p>
            <a:pPr indent="0" lvl="0" marL="0" rtl="0" algn="l">
              <a:spcBef>
                <a:spcPts val="400"/>
              </a:spcBef>
              <a:spcAft>
                <a:spcPts val="0"/>
              </a:spcAft>
              <a:buNone/>
            </a:pPr>
            <a:r>
              <a:rPr lang="en"/>
              <a:t>We polished and painted the first batch of 600 tiles, machined at UCLA.</a:t>
            </a:r>
            <a:endParaRPr/>
          </a:p>
          <a:p>
            <a:pPr indent="0" lvl="0" marL="0" rtl="0" algn="l">
              <a:spcBef>
                <a:spcPts val="400"/>
              </a:spcBef>
              <a:spcAft>
                <a:spcPts val="0"/>
              </a:spcAft>
              <a:buNone/>
            </a:pPr>
            <a:r>
              <a:rPr lang="en"/>
              <a:t>The tiles are 95x97 mm; the longer sides are polished while the shorter sides are painted.</a:t>
            </a:r>
            <a:endParaRPr/>
          </a:p>
          <a:p>
            <a:pPr indent="0" lvl="0" marL="0" rtl="0" algn="l">
              <a:spcBef>
                <a:spcPts val="400"/>
              </a:spcBef>
              <a:spcAft>
                <a:spcPts val="0"/>
              </a:spcAft>
              <a:buNone/>
            </a:pPr>
            <a:r>
              <a:t/>
            </a:r>
            <a:endParaRPr/>
          </a:p>
        </p:txBody>
      </p:sp>
      <p:pic>
        <p:nvPicPr>
          <p:cNvPr id="157" name="Google Shape;157;p19"/>
          <p:cNvPicPr preferRelativeResize="0"/>
          <p:nvPr/>
        </p:nvPicPr>
        <p:blipFill>
          <a:blip r:embed="rId3">
            <a:alphaModFix/>
          </a:blip>
          <a:stretch>
            <a:fillRect/>
          </a:stretch>
        </p:blipFill>
        <p:spPr>
          <a:xfrm>
            <a:off x="6688500" y="1204325"/>
            <a:ext cx="2455500" cy="3272299"/>
          </a:xfrm>
          <a:prstGeom prst="rect">
            <a:avLst/>
          </a:prstGeom>
          <a:noFill/>
          <a:ln>
            <a:noFill/>
          </a:ln>
        </p:spPr>
      </p:pic>
      <p:sp>
        <p:nvSpPr>
          <p:cNvPr id="158" name="Google Shape;158;p19"/>
          <p:cNvSpPr txBox="1"/>
          <p:nvPr>
            <p:ph idx="12" type="sldNum"/>
          </p:nvPr>
        </p:nvSpPr>
        <p:spPr>
          <a:xfrm>
            <a:off x="8472458" y="4663217"/>
            <a:ext cx="548700" cy="3936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 sz="1400">
                <a:solidFill>
                  <a:srgbClr val="0432FF"/>
                </a:solidFill>
                <a:latin typeface="Times New Roman"/>
                <a:ea typeface="Times New Roman"/>
                <a:cs typeface="Times New Roman"/>
                <a:sym typeface="Times New Roman"/>
              </a:rPr>
              <a:t>‹#›</a:t>
            </a:fld>
            <a:endParaRPr sz="1400">
              <a:solidFill>
                <a:srgbClr val="0432FF"/>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20"/>
          <p:cNvSpPr txBox="1"/>
          <p:nvPr>
            <p:ph type="title"/>
          </p:nvPr>
        </p:nvSpPr>
        <p:spPr>
          <a:xfrm>
            <a:off x="253250" y="445025"/>
            <a:ext cx="8520600" cy="572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r>
              <a:rPr lang="en"/>
              <a:t>Polishing Procedure</a:t>
            </a:r>
            <a:endParaRPr/>
          </a:p>
        </p:txBody>
      </p:sp>
      <p:sp>
        <p:nvSpPr>
          <p:cNvPr id="164" name="Google Shape;164;p20"/>
          <p:cNvSpPr txBox="1"/>
          <p:nvPr>
            <p:ph idx="1" type="body"/>
          </p:nvPr>
        </p:nvSpPr>
        <p:spPr>
          <a:xfrm>
            <a:off x="311700" y="1075950"/>
            <a:ext cx="5618700" cy="3446100"/>
          </a:xfrm>
          <a:prstGeom prst="rect">
            <a:avLst/>
          </a:prstGeom>
        </p:spPr>
        <p:txBody>
          <a:bodyPr anchorCtr="0" anchor="t" bIns="45700" lIns="91425" spcFirstLastPara="1" rIns="91425" wrap="square" tIns="45700">
            <a:noAutofit/>
          </a:bodyPr>
          <a:lstStyle/>
          <a:p>
            <a:pPr indent="0" lvl="0" marL="0" rtl="0" algn="l">
              <a:spcBef>
                <a:spcPts val="400"/>
              </a:spcBef>
              <a:spcAft>
                <a:spcPts val="0"/>
              </a:spcAft>
              <a:buNone/>
            </a:pPr>
            <a:r>
              <a:rPr lang="en"/>
              <a:t>Tiles are marked to easily distinguish 95 vs 97 mm sides.</a:t>
            </a:r>
            <a:endParaRPr/>
          </a:p>
          <a:p>
            <a:pPr indent="0" lvl="0" marL="0" rtl="0" algn="l">
              <a:spcBef>
                <a:spcPts val="400"/>
              </a:spcBef>
              <a:spcAft>
                <a:spcPts val="0"/>
              </a:spcAft>
              <a:buNone/>
            </a:pPr>
            <a:r>
              <a:rPr lang="en"/>
              <a:t>The polish is placed on the rotating table, which is set to spin at a moderate speed. Tiles are held vertically so that the polish flows beneath them. Changing the location of the tile on the rotating surface and twisting back and forth helps ensure even polishing.</a:t>
            </a:r>
            <a:endParaRPr/>
          </a:p>
          <a:p>
            <a:pPr indent="0" lvl="0" marL="0" rtl="0" algn="l">
              <a:spcBef>
                <a:spcPts val="400"/>
              </a:spcBef>
              <a:spcAft>
                <a:spcPts val="0"/>
              </a:spcAft>
              <a:buNone/>
            </a:pPr>
            <a:r>
              <a:rPr lang="en"/>
              <a:t>Finally, the surface and edges are wiped and the tile is visually inspected to ensure that polishing is complete.</a:t>
            </a:r>
            <a:endParaRPr/>
          </a:p>
          <a:p>
            <a:pPr indent="0" lvl="0" marL="0" rtl="0" algn="l">
              <a:spcBef>
                <a:spcPts val="400"/>
              </a:spcBef>
              <a:spcAft>
                <a:spcPts val="0"/>
              </a:spcAft>
              <a:buNone/>
            </a:pPr>
            <a:r>
              <a:t/>
            </a:r>
            <a:endParaRPr/>
          </a:p>
        </p:txBody>
      </p:sp>
      <p:pic>
        <p:nvPicPr>
          <p:cNvPr id="165" name="Google Shape;165;p20"/>
          <p:cNvPicPr preferRelativeResize="0"/>
          <p:nvPr/>
        </p:nvPicPr>
        <p:blipFill rotWithShape="1">
          <a:blip r:embed="rId3">
            <a:alphaModFix/>
          </a:blip>
          <a:srcRect b="9919" l="33126" r="26302" t="26777"/>
          <a:stretch/>
        </p:blipFill>
        <p:spPr>
          <a:xfrm>
            <a:off x="6570020" y="1017725"/>
            <a:ext cx="2451130" cy="2150150"/>
          </a:xfrm>
          <a:prstGeom prst="rect">
            <a:avLst/>
          </a:prstGeom>
          <a:noFill/>
          <a:ln>
            <a:noFill/>
          </a:ln>
        </p:spPr>
      </p:pic>
      <p:pic>
        <p:nvPicPr>
          <p:cNvPr id="166" name="Google Shape;166;p20"/>
          <p:cNvPicPr preferRelativeResize="0"/>
          <p:nvPr/>
        </p:nvPicPr>
        <p:blipFill rotWithShape="1">
          <a:blip r:embed="rId4">
            <a:alphaModFix/>
          </a:blip>
          <a:srcRect b="4126" l="34228" r="27514" t="15429"/>
          <a:stretch/>
        </p:blipFill>
        <p:spPr>
          <a:xfrm>
            <a:off x="6055154" y="2260225"/>
            <a:ext cx="2175372" cy="2571750"/>
          </a:xfrm>
          <a:prstGeom prst="rect">
            <a:avLst/>
          </a:prstGeom>
          <a:noFill/>
          <a:ln>
            <a:noFill/>
          </a:ln>
        </p:spPr>
      </p:pic>
      <p:sp>
        <p:nvSpPr>
          <p:cNvPr id="167" name="Google Shape;167;p20"/>
          <p:cNvSpPr txBox="1"/>
          <p:nvPr>
            <p:ph idx="12" type="sldNum"/>
          </p:nvPr>
        </p:nvSpPr>
        <p:spPr>
          <a:xfrm>
            <a:off x="8472458" y="4663217"/>
            <a:ext cx="548700" cy="3936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 sz="1400">
                <a:solidFill>
                  <a:srgbClr val="0432FF"/>
                </a:solidFill>
                <a:latin typeface="Times New Roman"/>
                <a:ea typeface="Times New Roman"/>
                <a:cs typeface="Times New Roman"/>
                <a:sym typeface="Times New Roman"/>
              </a:rPr>
              <a:t>‹#›</a:t>
            </a:fld>
            <a:endParaRPr sz="1400">
              <a:solidFill>
                <a:srgbClr val="0432FF"/>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21"/>
          <p:cNvSpPr txBox="1"/>
          <p:nvPr>
            <p:ph type="title"/>
          </p:nvPr>
        </p:nvSpPr>
        <p:spPr>
          <a:xfrm>
            <a:off x="311700" y="445025"/>
            <a:ext cx="8520600" cy="572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r>
              <a:rPr lang="en"/>
              <a:t>Polishing Results</a:t>
            </a:r>
            <a:endParaRPr/>
          </a:p>
        </p:txBody>
      </p:sp>
      <p:sp>
        <p:nvSpPr>
          <p:cNvPr id="173" name="Google Shape;173;p21"/>
          <p:cNvSpPr txBox="1"/>
          <p:nvPr>
            <p:ph idx="12" type="sldNum"/>
          </p:nvPr>
        </p:nvSpPr>
        <p:spPr>
          <a:xfrm>
            <a:off x="8472458" y="4663217"/>
            <a:ext cx="548700" cy="3936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 sz="1400">
                <a:solidFill>
                  <a:srgbClr val="0432FF"/>
                </a:solidFill>
                <a:latin typeface="Times New Roman"/>
                <a:ea typeface="Times New Roman"/>
                <a:cs typeface="Times New Roman"/>
                <a:sym typeface="Times New Roman"/>
              </a:rPr>
              <a:t>‹#›</a:t>
            </a:fld>
            <a:endParaRPr sz="1400">
              <a:solidFill>
                <a:srgbClr val="0432FF"/>
              </a:solidFill>
              <a:latin typeface="Times New Roman"/>
              <a:ea typeface="Times New Roman"/>
              <a:cs typeface="Times New Roman"/>
              <a:sym typeface="Times New Roman"/>
            </a:endParaRPr>
          </a:p>
        </p:txBody>
      </p:sp>
      <p:pic>
        <p:nvPicPr>
          <p:cNvPr id="174" name="Google Shape;174;p21"/>
          <p:cNvPicPr preferRelativeResize="0"/>
          <p:nvPr/>
        </p:nvPicPr>
        <p:blipFill>
          <a:blip r:embed="rId3">
            <a:alphaModFix/>
          </a:blip>
          <a:stretch>
            <a:fillRect/>
          </a:stretch>
        </p:blipFill>
        <p:spPr>
          <a:xfrm>
            <a:off x="3077675" y="1726625"/>
            <a:ext cx="2330825" cy="3106201"/>
          </a:xfrm>
          <a:prstGeom prst="rect">
            <a:avLst/>
          </a:prstGeom>
          <a:noFill/>
          <a:ln>
            <a:noFill/>
          </a:ln>
        </p:spPr>
      </p:pic>
      <p:pic>
        <p:nvPicPr>
          <p:cNvPr id="175" name="Google Shape;175;p21"/>
          <p:cNvPicPr preferRelativeResize="0"/>
          <p:nvPr/>
        </p:nvPicPr>
        <p:blipFill>
          <a:blip r:embed="rId4">
            <a:alphaModFix/>
          </a:blip>
          <a:stretch>
            <a:fillRect/>
          </a:stretch>
        </p:blipFill>
        <p:spPr>
          <a:xfrm>
            <a:off x="168074" y="1726650"/>
            <a:ext cx="2330825" cy="3106142"/>
          </a:xfrm>
          <a:prstGeom prst="rect">
            <a:avLst/>
          </a:prstGeom>
          <a:noFill/>
          <a:ln>
            <a:noFill/>
          </a:ln>
        </p:spPr>
      </p:pic>
      <p:pic>
        <p:nvPicPr>
          <p:cNvPr id="176" name="Google Shape;176;p21"/>
          <p:cNvPicPr preferRelativeResize="0"/>
          <p:nvPr/>
        </p:nvPicPr>
        <p:blipFill rotWithShape="1">
          <a:blip r:embed="rId5">
            <a:alphaModFix/>
          </a:blip>
          <a:srcRect b="0" l="0" r="25121" t="0"/>
          <a:stretch/>
        </p:blipFill>
        <p:spPr>
          <a:xfrm>
            <a:off x="5819200" y="1726625"/>
            <a:ext cx="2805175" cy="2809675"/>
          </a:xfrm>
          <a:prstGeom prst="rect">
            <a:avLst/>
          </a:prstGeom>
          <a:noFill/>
          <a:ln>
            <a:noFill/>
          </a:ln>
        </p:spPr>
      </p:pic>
      <p:sp>
        <p:nvSpPr>
          <p:cNvPr id="177" name="Google Shape;177;p21"/>
          <p:cNvSpPr txBox="1"/>
          <p:nvPr/>
        </p:nvSpPr>
        <p:spPr>
          <a:xfrm>
            <a:off x="328650" y="1333014"/>
            <a:ext cx="76608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1600"/>
              </a:spcAft>
              <a:buNone/>
            </a:pPr>
            <a:r>
              <a:rPr lang="en" sz="1800">
                <a:solidFill>
                  <a:schemeClr val="dk2"/>
                </a:solidFill>
              </a:rPr>
              <a:t>Visual inspection: easier to check a stack than individual tiles</a:t>
            </a:r>
            <a:endParaRPr sz="1800">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22"/>
          <p:cNvSpPr txBox="1"/>
          <p:nvPr>
            <p:ph type="title"/>
          </p:nvPr>
        </p:nvSpPr>
        <p:spPr>
          <a:xfrm>
            <a:off x="311700" y="601950"/>
            <a:ext cx="8520600" cy="572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r>
              <a:rPr lang="en"/>
              <a:t>Painting and Packaging</a:t>
            </a:r>
            <a:endParaRPr/>
          </a:p>
          <a:p>
            <a:pPr indent="0" lvl="0" marL="0" rtl="0" algn="r">
              <a:spcBef>
                <a:spcPts val="0"/>
              </a:spcBef>
              <a:spcAft>
                <a:spcPts val="0"/>
              </a:spcAft>
              <a:buNone/>
            </a:pPr>
            <a:r>
              <a:t/>
            </a:r>
            <a:endParaRPr/>
          </a:p>
        </p:txBody>
      </p:sp>
      <p:sp>
        <p:nvSpPr>
          <p:cNvPr id="183" name="Google Shape;183;p22"/>
          <p:cNvSpPr txBox="1"/>
          <p:nvPr>
            <p:ph idx="1" type="body"/>
          </p:nvPr>
        </p:nvSpPr>
        <p:spPr>
          <a:xfrm>
            <a:off x="311700" y="1076275"/>
            <a:ext cx="5514000" cy="3416400"/>
          </a:xfrm>
          <a:prstGeom prst="rect">
            <a:avLst/>
          </a:prstGeom>
        </p:spPr>
        <p:txBody>
          <a:bodyPr anchorCtr="0" anchor="t" bIns="45700" lIns="91425" spcFirstLastPara="1" rIns="91425" wrap="square" tIns="45700">
            <a:noAutofit/>
          </a:bodyPr>
          <a:lstStyle/>
          <a:p>
            <a:pPr indent="0" lvl="0" marL="0" rtl="0" algn="l">
              <a:spcBef>
                <a:spcPts val="400"/>
              </a:spcBef>
              <a:spcAft>
                <a:spcPts val="0"/>
              </a:spcAft>
              <a:buClr>
                <a:schemeClr val="dk1"/>
              </a:buClr>
              <a:buSzPts val="1100"/>
              <a:buFont typeface="Arial"/>
              <a:buNone/>
            </a:pPr>
            <a:r>
              <a:rPr lang="en"/>
              <a:t>Tiles are held with suction cups while painting and stacked with O-ring spacers to dry.</a:t>
            </a:r>
            <a:endParaRPr/>
          </a:p>
          <a:p>
            <a:pPr indent="0" lvl="0" marL="0" rtl="0" algn="l">
              <a:spcBef>
                <a:spcPts val="400"/>
              </a:spcBef>
              <a:spcAft>
                <a:spcPts val="0"/>
              </a:spcAft>
              <a:buClr>
                <a:schemeClr val="dk1"/>
              </a:buClr>
              <a:buSzPts val="1100"/>
              <a:buFont typeface="Arial"/>
              <a:buNone/>
            </a:pPr>
            <a:r>
              <a:rPr lang="en"/>
              <a:t>Two coats of reflective paint are used.</a:t>
            </a:r>
            <a:endParaRPr/>
          </a:p>
          <a:p>
            <a:pPr indent="0" lvl="0" marL="0" rtl="0" algn="l">
              <a:spcBef>
                <a:spcPts val="400"/>
              </a:spcBef>
              <a:spcAft>
                <a:spcPts val="0"/>
              </a:spcAft>
              <a:buClr>
                <a:schemeClr val="dk1"/>
              </a:buClr>
              <a:buSzPts val="1100"/>
              <a:buFont typeface="Arial"/>
              <a:buNone/>
            </a:pPr>
            <a:r>
              <a:rPr lang="en"/>
              <a:t>After painting, the protective film is removed and the tiles are individually packaged.</a:t>
            </a:r>
            <a:endParaRPr/>
          </a:p>
          <a:p>
            <a:pPr indent="0" lvl="0" marL="0" rtl="0" algn="l">
              <a:spcBef>
                <a:spcPts val="400"/>
              </a:spcBef>
              <a:spcAft>
                <a:spcPts val="0"/>
              </a:spcAft>
              <a:buClr>
                <a:schemeClr val="dk1"/>
              </a:buClr>
              <a:buSzPts val="1100"/>
              <a:buFont typeface="Arial"/>
              <a:buNone/>
            </a:pPr>
            <a:r>
              <a:t/>
            </a:r>
            <a:endParaRPr/>
          </a:p>
          <a:p>
            <a:pPr indent="0" lvl="0" marL="0" rtl="0" algn="l">
              <a:spcBef>
                <a:spcPts val="400"/>
              </a:spcBef>
              <a:spcAft>
                <a:spcPts val="0"/>
              </a:spcAft>
              <a:buClr>
                <a:schemeClr val="dk1"/>
              </a:buClr>
              <a:buSzPts val="1100"/>
              <a:buFont typeface="Arial"/>
              <a:buNone/>
            </a:pPr>
            <a:r>
              <a:t/>
            </a:r>
            <a:endParaRPr/>
          </a:p>
          <a:p>
            <a:pPr indent="0" lvl="0" marL="0" rtl="0" algn="l">
              <a:spcBef>
                <a:spcPts val="400"/>
              </a:spcBef>
              <a:spcAft>
                <a:spcPts val="0"/>
              </a:spcAft>
              <a:buNone/>
            </a:pPr>
            <a:r>
              <a:t/>
            </a:r>
            <a:endParaRPr/>
          </a:p>
        </p:txBody>
      </p:sp>
      <p:pic>
        <p:nvPicPr>
          <p:cNvPr id="184" name="Google Shape;184;p22"/>
          <p:cNvPicPr preferRelativeResize="0"/>
          <p:nvPr/>
        </p:nvPicPr>
        <p:blipFill rotWithShape="1">
          <a:blip r:embed="rId3">
            <a:alphaModFix/>
          </a:blip>
          <a:srcRect b="8192" l="25298" r="7" t="28787"/>
          <a:stretch/>
        </p:blipFill>
        <p:spPr>
          <a:xfrm>
            <a:off x="3254209" y="2906550"/>
            <a:ext cx="2879865" cy="1822275"/>
          </a:xfrm>
          <a:prstGeom prst="rect">
            <a:avLst/>
          </a:prstGeom>
          <a:noFill/>
          <a:ln>
            <a:noFill/>
          </a:ln>
        </p:spPr>
      </p:pic>
      <p:pic>
        <p:nvPicPr>
          <p:cNvPr id="185" name="Google Shape;185;p22"/>
          <p:cNvPicPr preferRelativeResize="0"/>
          <p:nvPr/>
        </p:nvPicPr>
        <p:blipFill rotWithShape="1">
          <a:blip r:embed="rId4">
            <a:alphaModFix/>
          </a:blip>
          <a:srcRect b="2035" l="12811" r="1322" t="18454"/>
          <a:stretch/>
        </p:blipFill>
        <p:spPr>
          <a:xfrm>
            <a:off x="311700" y="2906550"/>
            <a:ext cx="2624076" cy="1822275"/>
          </a:xfrm>
          <a:prstGeom prst="rect">
            <a:avLst/>
          </a:prstGeom>
          <a:noFill/>
          <a:ln>
            <a:noFill/>
          </a:ln>
        </p:spPr>
      </p:pic>
      <p:sp>
        <p:nvSpPr>
          <p:cNvPr id="186" name="Google Shape;186;p22"/>
          <p:cNvSpPr txBox="1"/>
          <p:nvPr>
            <p:ph idx="12" type="sldNum"/>
          </p:nvPr>
        </p:nvSpPr>
        <p:spPr>
          <a:xfrm>
            <a:off x="8472458" y="4663217"/>
            <a:ext cx="548700" cy="3936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 sz="1400">
                <a:solidFill>
                  <a:srgbClr val="0432FF"/>
                </a:solidFill>
                <a:latin typeface="Times New Roman"/>
                <a:ea typeface="Times New Roman"/>
                <a:cs typeface="Times New Roman"/>
                <a:sym typeface="Times New Roman"/>
              </a:rPr>
              <a:t>‹#›</a:t>
            </a:fld>
            <a:endParaRPr sz="1400">
              <a:solidFill>
                <a:srgbClr val="0432FF"/>
              </a:solidFill>
              <a:latin typeface="Times New Roman"/>
              <a:ea typeface="Times New Roman"/>
              <a:cs typeface="Times New Roman"/>
              <a:sym typeface="Times New Roman"/>
            </a:endParaRPr>
          </a:p>
        </p:txBody>
      </p:sp>
      <p:pic>
        <p:nvPicPr>
          <p:cNvPr id="187" name="Google Shape;187;p22"/>
          <p:cNvPicPr preferRelativeResize="0"/>
          <p:nvPr/>
        </p:nvPicPr>
        <p:blipFill rotWithShape="1">
          <a:blip r:embed="rId5">
            <a:alphaModFix/>
          </a:blip>
          <a:srcRect b="39262" l="36905" r="31813" t="19770"/>
          <a:stretch/>
        </p:blipFill>
        <p:spPr>
          <a:xfrm>
            <a:off x="6452500" y="2812836"/>
            <a:ext cx="2395974" cy="176413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23"/>
          <p:cNvSpPr txBox="1"/>
          <p:nvPr>
            <p:ph type="title"/>
          </p:nvPr>
        </p:nvSpPr>
        <p:spPr>
          <a:xfrm>
            <a:off x="311700" y="445025"/>
            <a:ext cx="8520600" cy="572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r>
              <a:rPr lang="en"/>
              <a:t>Conclusion/Ongoing work</a:t>
            </a:r>
            <a:endParaRPr/>
          </a:p>
        </p:txBody>
      </p:sp>
      <p:sp>
        <p:nvSpPr>
          <p:cNvPr id="193" name="Google Shape;193;p23"/>
          <p:cNvSpPr txBox="1"/>
          <p:nvPr>
            <p:ph idx="1" type="body"/>
          </p:nvPr>
        </p:nvSpPr>
        <p:spPr>
          <a:xfrm>
            <a:off x="311700" y="1152475"/>
            <a:ext cx="8520600" cy="3416400"/>
          </a:xfrm>
          <a:prstGeom prst="rect">
            <a:avLst/>
          </a:prstGeom>
        </p:spPr>
        <p:txBody>
          <a:bodyPr anchorCtr="0" anchor="t" bIns="45700" lIns="91425" spcFirstLastPara="1" rIns="91425" wrap="square" tIns="45700">
            <a:noAutofit/>
          </a:bodyPr>
          <a:lstStyle/>
          <a:p>
            <a:pPr indent="0" lvl="0" marL="0" rtl="0" algn="l">
              <a:spcBef>
                <a:spcPts val="400"/>
              </a:spcBef>
              <a:spcAft>
                <a:spcPts val="0"/>
              </a:spcAft>
              <a:buNone/>
            </a:pPr>
            <a:r>
              <a:rPr lang="en"/>
              <a:t>ECal: 1500 towers ready for installation.</a:t>
            </a:r>
            <a:endParaRPr/>
          </a:p>
          <a:p>
            <a:pPr indent="0" lvl="0" marL="0" rtl="0" algn="l">
              <a:spcBef>
                <a:spcPts val="400"/>
              </a:spcBef>
              <a:spcAft>
                <a:spcPts val="0"/>
              </a:spcAft>
              <a:buNone/>
            </a:pPr>
            <a:r>
              <a:rPr lang="en"/>
              <a:t>HCal: First batch of scintillators processed, 100% acceptance rate, procedures established.</a:t>
            </a:r>
            <a:endParaRPr/>
          </a:p>
          <a:p>
            <a:pPr indent="0" lvl="0" marL="0" rtl="0" algn="l">
              <a:spcBef>
                <a:spcPts val="400"/>
              </a:spcBef>
              <a:spcAft>
                <a:spcPts val="0"/>
              </a:spcAft>
              <a:buNone/>
            </a:pPr>
            <a:r>
              <a:rPr lang="en"/>
              <a:t>Installation of ECal will take place over the course of October. The platform which will support both calorimeters is nearly complete as of the end of September.</a:t>
            </a:r>
            <a:endParaRPr/>
          </a:p>
          <a:p>
            <a:pPr indent="0" lvl="0" marL="0" rtl="0" algn="l">
              <a:spcBef>
                <a:spcPts val="400"/>
              </a:spcBef>
              <a:spcAft>
                <a:spcPts val="0"/>
              </a:spcAft>
              <a:buNone/>
            </a:pPr>
            <a:r>
              <a:rPr lang="en"/>
              <a:t>Approximately 10% of the aforementioned 18,720 tiles have been manufactured and their preparation is ongoing.</a:t>
            </a:r>
            <a:endParaRPr/>
          </a:p>
          <a:p>
            <a:pPr indent="0" lvl="0" marL="0" rtl="0" algn="l">
              <a:spcBef>
                <a:spcPts val="400"/>
              </a:spcBef>
              <a:spcAft>
                <a:spcPts val="0"/>
              </a:spcAft>
              <a:buNone/>
            </a:pPr>
            <a:r>
              <a:t/>
            </a:r>
            <a:endParaRPr/>
          </a:p>
        </p:txBody>
      </p:sp>
      <p:sp>
        <p:nvSpPr>
          <p:cNvPr id="194" name="Google Shape;194;p23"/>
          <p:cNvSpPr txBox="1"/>
          <p:nvPr>
            <p:ph idx="12" type="sldNum"/>
          </p:nvPr>
        </p:nvSpPr>
        <p:spPr>
          <a:xfrm>
            <a:off x="8472458" y="4663217"/>
            <a:ext cx="548700" cy="3936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 sz="1400">
                <a:solidFill>
                  <a:srgbClr val="0432FF"/>
                </a:solidFill>
                <a:latin typeface="Times New Roman"/>
                <a:ea typeface="Times New Roman"/>
                <a:cs typeface="Times New Roman"/>
                <a:sym typeface="Times New Roman"/>
              </a:rPr>
              <a:t>‹#›</a:t>
            </a:fld>
            <a:endParaRPr sz="1400">
              <a:solidFill>
                <a:srgbClr val="0432FF"/>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24"/>
          <p:cNvSpPr txBox="1"/>
          <p:nvPr>
            <p:ph type="title"/>
          </p:nvPr>
        </p:nvSpPr>
        <p:spPr>
          <a:xfrm>
            <a:off x="311700" y="445025"/>
            <a:ext cx="8520600" cy="572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r>
              <a:rPr lang="en"/>
              <a:t>Acknowledgements</a:t>
            </a:r>
            <a:endParaRPr/>
          </a:p>
        </p:txBody>
      </p:sp>
      <p:sp>
        <p:nvSpPr>
          <p:cNvPr id="200" name="Google Shape;200;p24"/>
          <p:cNvSpPr txBox="1"/>
          <p:nvPr>
            <p:ph idx="1" type="body"/>
          </p:nvPr>
        </p:nvSpPr>
        <p:spPr>
          <a:xfrm>
            <a:off x="311700" y="1152475"/>
            <a:ext cx="8520600" cy="3416400"/>
          </a:xfrm>
          <a:prstGeom prst="rect">
            <a:avLst/>
          </a:prstGeom>
        </p:spPr>
        <p:txBody>
          <a:bodyPr anchorCtr="0" anchor="t" bIns="45700" lIns="91425" spcFirstLastPara="1" rIns="91425" wrap="square" tIns="45700">
            <a:noAutofit/>
          </a:bodyPr>
          <a:lstStyle/>
          <a:p>
            <a:pPr indent="0" lvl="0" marL="0" rtl="0" algn="l">
              <a:spcBef>
                <a:spcPts val="400"/>
              </a:spcBef>
              <a:spcAft>
                <a:spcPts val="0"/>
              </a:spcAft>
              <a:buNone/>
            </a:pPr>
            <a:r>
              <a:rPr lang="en"/>
              <a:t>Oleg Tsai, UCLA</a:t>
            </a:r>
            <a:endParaRPr/>
          </a:p>
          <a:p>
            <a:pPr indent="0" lvl="0" marL="0" rtl="0" algn="l">
              <a:spcBef>
                <a:spcPts val="400"/>
              </a:spcBef>
              <a:spcAft>
                <a:spcPts val="0"/>
              </a:spcAft>
              <a:buNone/>
            </a:pPr>
            <a:r>
              <a:rPr lang="en"/>
              <a:t>Valparaiso University</a:t>
            </a:r>
            <a:endParaRPr/>
          </a:p>
          <a:p>
            <a:pPr indent="0" lvl="0" marL="0" rtl="0" algn="l">
              <a:spcBef>
                <a:spcPts val="400"/>
              </a:spcBef>
              <a:spcAft>
                <a:spcPts val="0"/>
              </a:spcAft>
              <a:buNone/>
            </a:pPr>
            <a:r>
              <a:rPr lang="en"/>
              <a:t>STAR Collaboration</a:t>
            </a:r>
            <a:endParaRPr/>
          </a:p>
          <a:p>
            <a:pPr indent="0" lvl="0" marL="0" rtl="0" algn="l">
              <a:spcBef>
                <a:spcPts val="400"/>
              </a:spcBef>
              <a:spcAft>
                <a:spcPts val="0"/>
              </a:spcAft>
              <a:buNone/>
            </a:pPr>
            <a:r>
              <a:rPr lang="en"/>
              <a:t>Brookhaven National Laboratory</a:t>
            </a:r>
            <a:endParaRPr/>
          </a:p>
          <a:p>
            <a:pPr indent="0" lvl="0" marL="0" rtl="0" algn="l">
              <a:spcBef>
                <a:spcPts val="400"/>
              </a:spcBef>
              <a:spcAft>
                <a:spcPts val="0"/>
              </a:spcAft>
              <a:buNone/>
            </a:pPr>
            <a:r>
              <a:rPr lang="en"/>
              <a:t>Department of Energy Office of Science</a:t>
            </a:r>
            <a:endParaRPr/>
          </a:p>
          <a:p>
            <a:pPr indent="0" lvl="0" marL="0" rtl="0" algn="l">
              <a:spcBef>
                <a:spcPts val="400"/>
              </a:spcBef>
              <a:spcAft>
                <a:spcPts val="0"/>
              </a:spcAft>
              <a:buNone/>
            </a:pPr>
            <a:r>
              <a:t/>
            </a:r>
            <a:endParaRPr/>
          </a:p>
        </p:txBody>
      </p:sp>
      <p:sp>
        <p:nvSpPr>
          <p:cNvPr id="201" name="Google Shape;201;p24"/>
          <p:cNvSpPr txBox="1"/>
          <p:nvPr>
            <p:ph idx="12" type="sldNum"/>
          </p:nvPr>
        </p:nvSpPr>
        <p:spPr>
          <a:xfrm>
            <a:off x="8472458" y="4663217"/>
            <a:ext cx="548700" cy="3936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 sz="1400">
                <a:solidFill>
                  <a:srgbClr val="0432FF"/>
                </a:solidFill>
                <a:latin typeface="Times New Roman"/>
                <a:ea typeface="Times New Roman"/>
                <a:cs typeface="Times New Roman"/>
                <a:sym typeface="Times New Roman"/>
              </a:rPr>
              <a:t>‹#›</a:t>
            </a:fld>
            <a:endParaRPr sz="1400">
              <a:solidFill>
                <a:srgbClr val="0432FF"/>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0"/>
          <p:cNvSpPr txBox="1"/>
          <p:nvPr>
            <p:ph type="title"/>
          </p:nvPr>
        </p:nvSpPr>
        <p:spPr>
          <a:xfrm>
            <a:off x="311700" y="445025"/>
            <a:ext cx="8520600" cy="572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r>
              <a:rPr lang="en"/>
              <a:t>Proton Structure and Spin</a:t>
            </a:r>
            <a:endParaRPr/>
          </a:p>
        </p:txBody>
      </p:sp>
      <p:sp>
        <p:nvSpPr>
          <p:cNvPr id="55" name="Google Shape;55;p10"/>
          <p:cNvSpPr txBox="1"/>
          <p:nvPr>
            <p:ph idx="12" type="sldNum"/>
          </p:nvPr>
        </p:nvSpPr>
        <p:spPr>
          <a:xfrm>
            <a:off x="8472458" y="4663217"/>
            <a:ext cx="548700" cy="3936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b="0" lang="en" sz="1000">
                <a:solidFill>
                  <a:schemeClr val="dk2"/>
                </a:solidFill>
                <a:latin typeface="Arial"/>
                <a:ea typeface="Arial"/>
                <a:cs typeface="Arial"/>
                <a:sym typeface="Arial"/>
              </a:rPr>
              <a:t>‹#›</a:t>
            </a:fld>
            <a:endParaRPr b="0" sz="1000">
              <a:solidFill>
                <a:schemeClr val="dk2"/>
              </a:solidFill>
              <a:latin typeface="Arial"/>
              <a:ea typeface="Arial"/>
              <a:cs typeface="Arial"/>
              <a:sym typeface="Arial"/>
            </a:endParaRPr>
          </a:p>
        </p:txBody>
      </p:sp>
      <p:pic>
        <p:nvPicPr>
          <p:cNvPr id="56" name="Google Shape;56;p10"/>
          <p:cNvPicPr preferRelativeResize="0"/>
          <p:nvPr/>
        </p:nvPicPr>
        <p:blipFill rotWithShape="1">
          <a:blip r:embed="rId3">
            <a:alphaModFix/>
          </a:blip>
          <a:srcRect b="4012" l="0" r="50087" t="0"/>
          <a:stretch/>
        </p:blipFill>
        <p:spPr>
          <a:xfrm>
            <a:off x="3506050" y="1725850"/>
            <a:ext cx="2296688" cy="2401875"/>
          </a:xfrm>
          <a:prstGeom prst="rect">
            <a:avLst/>
          </a:prstGeom>
          <a:noFill/>
          <a:ln>
            <a:noFill/>
          </a:ln>
        </p:spPr>
      </p:pic>
      <p:pic>
        <p:nvPicPr>
          <p:cNvPr id="57" name="Google Shape;57;p10"/>
          <p:cNvPicPr preferRelativeResize="0"/>
          <p:nvPr/>
        </p:nvPicPr>
        <p:blipFill>
          <a:blip r:embed="rId4">
            <a:alphaModFix/>
          </a:blip>
          <a:stretch>
            <a:fillRect/>
          </a:stretch>
        </p:blipFill>
        <p:spPr>
          <a:xfrm>
            <a:off x="6075450" y="1534613"/>
            <a:ext cx="2481325" cy="2566900"/>
          </a:xfrm>
          <a:prstGeom prst="rect">
            <a:avLst/>
          </a:prstGeom>
          <a:noFill/>
          <a:ln>
            <a:noFill/>
          </a:ln>
        </p:spPr>
      </p:pic>
      <p:pic>
        <p:nvPicPr>
          <p:cNvPr id="58" name="Google Shape;58;p10"/>
          <p:cNvPicPr preferRelativeResize="0"/>
          <p:nvPr/>
        </p:nvPicPr>
        <p:blipFill rotWithShape="1">
          <a:blip r:embed="rId5">
            <a:alphaModFix/>
          </a:blip>
          <a:srcRect b="0" l="0" r="30862" t="0"/>
          <a:stretch/>
        </p:blipFill>
        <p:spPr>
          <a:xfrm>
            <a:off x="974475" y="1863600"/>
            <a:ext cx="2531575" cy="2401875"/>
          </a:xfrm>
          <a:prstGeom prst="rect">
            <a:avLst/>
          </a:prstGeom>
          <a:noFill/>
          <a:ln>
            <a:noFill/>
          </a:ln>
        </p:spPr>
      </p:pic>
      <p:cxnSp>
        <p:nvCxnSpPr>
          <p:cNvPr id="59" name="Google Shape;59;p10"/>
          <p:cNvCxnSpPr/>
          <p:nvPr/>
        </p:nvCxnSpPr>
        <p:spPr>
          <a:xfrm>
            <a:off x="1177200" y="1774875"/>
            <a:ext cx="869400" cy="1032300"/>
          </a:xfrm>
          <a:prstGeom prst="straightConnector1">
            <a:avLst/>
          </a:prstGeom>
          <a:noFill/>
          <a:ln cap="flat" cmpd="sng" w="38100">
            <a:solidFill>
              <a:schemeClr val="dk2"/>
            </a:solidFill>
            <a:prstDash val="solid"/>
            <a:round/>
            <a:headEnd len="med" w="med" type="none"/>
            <a:tailEnd len="med" w="med" type="triangle"/>
          </a:ln>
        </p:spPr>
      </p:cxnSp>
      <p:cxnSp>
        <p:nvCxnSpPr>
          <p:cNvPr id="60" name="Google Shape;60;p10"/>
          <p:cNvCxnSpPr/>
          <p:nvPr/>
        </p:nvCxnSpPr>
        <p:spPr>
          <a:xfrm rot="10800000">
            <a:off x="5313750" y="2681475"/>
            <a:ext cx="735300" cy="1248600"/>
          </a:xfrm>
          <a:prstGeom prst="straightConnector1">
            <a:avLst/>
          </a:prstGeom>
          <a:noFill/>
          <a:ln cap="flat" cmpd="sng" w="38100">
            <a:solidFill>
              <a:schemeClr val="dk2"/>
            </a:solidFill>
            <a:prstDash val="solid"/>
            <a:round/>
            <a:headEnd len="med" w="med" type="none"/>
            <a:tailEnd len="med" w="med" type="triangle"/>
          </a:ln>
        </p:spPr>
      </p:cxnSp>
      <p:cxnSp>
        <p:nvCxnSpPr>
          <p:cNvPr id="61" name="Google Shape;61;p10"/>
          <p:cNvCxnSpPr/>
          <p:nvPr/>
        </p:nvCxnSpPr>
        <p:spPr>
          <a:xfrm flipH="1">
            <a:off x="4652900" y="1534625"/>
            <a:ext cx="3000" cy="920400"/>
          </a:xfrm>
          <a:prstGeom prst="straightConnector1">
            <a:avLst/>
          </a:prstGeom>
          <a:noFill/>
          <a:ln cap="flat" cmpd="sng" w="38100">
            <a:solidFill>
              <a:schemeClr val="dk2"/>
            </a:solidFill>
            <a:prstDash val="solid"/>
            <a:round/>
            <a:headEnd len="med" w="med" type="none"/>
            <a:tailEnd len="med" w="med" type="triangle"/>
          </a:ln>
        </p:spPr>
      </p:cxnSp>
      <p:sp>
        <p:nvSpPr>
          <p:cNvPr id="62" name="Google Shape;62;p10"/>
          <p:cNvSpPr txBox="1"/>
          <p:nvPr/>
        </p:nvSpPr>
        <p:spPr>
          <a:xfrm>
            <a:off x="507100" y="1534625"/>
            <a:ext cx="1340100" cy="34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Proton</a:t>
            </a:r>
            <a:endParaRPr/>
          </a:p>
        </p:txBody>
      </p:sp>
      <p:sp>
        <p:nvSpPr>
          <p:cNvPr id="63" name="Google Shape;63;p10"/>
          <p:cNvSpPr txBox="1"/>
          <p:nvPr/>
        </p:nvSpPr>
        <p:spPr>
          <a:xfrm>
            <a:off x="4292300" y="1153150"/>
            <a:ext cx="11772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Gluon</a:t>
            </a:r>
            <a:endParaRPr/>
          </a:p>
        </p:txBody>
      </p:sp>
      <p:sp>
        <p:nvSpPr>
          <p:cNvPr id="64" name="Google Shape;64;p10"/>
          <p:cNvSpPr txBox="1"/>
          <p:nvPr/>
        </p:nvSpPr>
        <p:spPr>
          <a:xfrm>
            <a:off x="5469500" y="3930075"/>
            <a:ext cx="1430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Valence quark</a:t>
            </a:r>
            <a:endParaRPr/>
          </a:p>
          <a:p>
            <a:pPr indent="0" lvl="0" marL="0" rtl="0" algn="l">
              <a:spcBef>
                <a:spcPts val="0"/>
              </a:spcBef>
              <a:spcAft>
                <a:spcPts val="0"/>
              </a:spcAft>
              <a:buNone/>
            </a:pPr>
            <a:r>
              <a:t/>
            </a:r>
            <a:endParaRPr/>
          </a:p>
        </p:txBody>
      </p:sp>
      <p:sp>
        <p:nvSpPr>
          <p:cNvPr id="65" name="Google Shape;65;p10"/>
          <p:cNvSpPr txBox="1"/>
          <p:nvPr/>
        </p:nvSpPr>
        <p:spPr>
          <a:xfrm>
            <a:off x="1651650" y="4127725"/>
            <a:ext cx="11772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Atom</a:t>
            </a:r>
            <a:endParaRPr/>
          </a:p>
        </p:txBody>
      </p:sp>
      <p:sp>
        <p:nvSpPr>
          <p:cNvPr id="66" name="Google Shape;66;p10"/>
          <p:cNvSpPr txBox="1"/>
          <p:nvPr/>
        </p:nvSpPr>
        <p:spPr>
          <a:xfrm>
            <a:off x="6891363" y="4029350"/>
            <a:ext cx="11772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Proton at high energy</a:t>
            </a:r>
            <a:endParaRPr/>
          </a:p>
          <a:p>
            <a:pPr indent="0" lvl="0" marL="0" rtl="0" algn="l">
              <a:spcBef>
                <a:spcPts val="0"/>
              </a:spcBef>
              <a:spcAft>
                <a:spcPts val="0"/>
              </a:spcAft>
              <a:buNone/>
            </a:pPr>
            <a:r>
              <a:t/>
            </a:r>
            <a:endParaRPr/>
          </a:p>
        </p:txBody>
      </p:sp>
      <p:sp>
        <p:nvSpPr>
          <p:cNvPr id="67" name="Google Shape;67;p10"/>
          <p:cNvSpPr txBox="1"/>
          <p:nvPr/>
        </p:nvSpPr>
        <p:spPr>
          <a:xfrm>
            <a:off x="7713300" y="1332250"/>
            <a:ext cx="1430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Sea </a:t>
            </a:r>
            <a:r>
              <a:rPr lang="en"/>
              <a:t>quark pair</a:t>
            </a:r>
            <a:endParaRPr/>
          </a:p>
          <a:p>
            <a:pPr indent="0" lvl="0" marL="0" rtl="0" algn="l">
              <a:spcBef>
                <a:spcPts val="0"/>
              </a:spcBef>
              <a:spcAft>
                <a:spcPts val="0"/>
              </a:spcAft>
              <a:buNone/>
            </a:pPr>
            <a:r>
              <a:t/>
            </a:r>
            <a:endParaRPr/>
          </a:p>
        </p:txBody>
      </p:sp>
      <p:cxnSp>
        <p:nvCxnSpPr>
          <p:cNvPr id="68" name="Google Shape;68;p10"/>
          <p:cNvCxnSpPr>
            <a:stCxn id="67" idx="1"/>
          </p:cNvCxnSpPr>
          <p:nvPr/>
        </p:nvCxnSpPr>
        <p:spPr>
          <a:xfrm flipH="1">
            <a:off x="7314600" y="1529050"/>
            <a:ext cx="398700" cy="544500"/>
          </a:xfrm>
          <a:prstGeom prst="straightConnector1">
            <a:avLst/>
          </a:prstGeom>
          <a:noFill/>
          <a:ln cap="flat" cmpd="sng" w="38100">
            <a:solidFill>
              <a:schemeClr val="dk2"/>
            </a:solidFill>
            <a:prstDash val="solid"/>
            <a:round/>
            <a:headEnd len="med" w="med" type="none"/>
            <a:tailEnd len="med" w="med" type="triangle"/>
          </a:ln>
        </p:spPr>
      </p:cxnSp>
      <p:cxnSp>
        <p:nvCxnSpPr>
          <p:cNvPr id="69" name="Google Shape;69;p10"/>
          <p:cNvCxnSpPr>
            <a:stCxn id="67" idx="1"/>
          </p:cNvCxnSpPr>
          <p:nvPr/>
        </p:nvCxnSpPr>
        <p:spPr>
          <a:xfrm flipH="1">
            <a:off x="7116900" y="1529050"/>
            <a:ext cx="596400" cy="450000"/>
          </a:xfrm>
          <a:prstGeom prst="straightConnector1">
            <a:avLst/>
          </a:prstGeom>
          <a:noFill/>
          <a:ln cap="flat" cmpd="sng" w="38100">
            <a:solidFill>
              <a:schemeClr val="dk2"/>
            </a:solidFill>
            <a:prstDash val="solid"/>
            <a:round/>
            <a:headEnd len="med" w="med" type="none"/>
            <a:tailEnd len="med" w="med" type="triangl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1"/>
          <p:cNvSpPr txBox="1"/>
          <p:nvPr>
            <p:ph type="title"/>
          </p:nvPr>
        </p:nvSpPr>
        <p:spPr>
          <a:xfrm>
            <a:off x="311700" y="445025"/>
            <a:ext cx="8520600" cy="572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r>
              <a:rPr lang="en"/>
              <a:t>Motivation: Proton Spin</a:t>
            </a:r>
            <a:endParaRPr/>
          </a:p>
        </p:txBody>
      </p:sp>
      <p:sp>
        <p:nvSpPr>
          <p:cNvPr id="75" name="Google Shape;75;p11"/>
          <p:cNvSpPr txBox="1"/>
          <p:nvPr>
            <p:ph idx="1" type="body"/>
          </p:nvPr>
        </p:nvSpPr>
        <p:spPr>
          <a:xfrm>
            <a:off x="311700" y="1152475"/>
            <a:ext cx="5665200" cy="3416400"/>
          </a:xfrm>
          <a:prstGeom prst="rect">
            <a:avLst/>
          </a:prstGeom>
        </p:spPr>
        <p:txBody>
          <a:bodyPr anchorCtr="0" anchor="t" bIns="45700" lIns="91425" spcFirstLastPara="1" rIns="91425" wrap="square" tIns="45700">
            <a:noAutofit/>
          </a:bodyPr>
          <a:lstStyle/>
          <a:p>
            <a:pPr indent="0" lvl="0" marL="0" marR="0" rtl="0" algn="l">
              <a:lnSpc>
                <a:spcPct val="100000"/>
              </a:lnSpc>
              <a:spcBef>
                <a:spcPts val="400"/>
              </a:spcBef>
              <a:spcAft>
                <a:spcPts val="0"/>
              </a:spcAft>
              <a:buNone/>
            </a:pPr>
            <a:r>
              <a:rPr lang="en"/>
              <a:t>The proton has an intrinsic spin of ½ ħ</a:t>
            </a:r>
            <a:endParaRPr/>
          </a:p>
          <a:p>
            <a:pPr indent="0" lvl="0" marL="0" marR="0" rtl="0" algn="l">
              <a:lnSpc>
                <a:spcPct val="100000"/>
              </a:lnSpc>
              <a:spcBef>
                <a:spcPts val="400"/>
              </a:spcBef>
              <a:spcAft>
                <a:spcPts val="0"/>
              </a:spcAft>
              <a:buNone/>
            </a:pPr>
            <a:r>
              <a:rPr lang="en"/>
              <a:t>	• Each of the proton’s internal components (quarks and gluons) contribute to the overall spin. </a:t>
            </a:r>
            <a:endParaRPr/>
          </a:p>
          <a:p>
            <a:pPr indent="0" lvl="0" marL="0" marR="0" rtl="0" algn="l">
              <a:lnSpc>
                <a:spcPct val="100000"/>
              </a:lnSpc>
              <a:spcBef>
                <a:spcPts val="400"/>
              </a:spcBef>
              <a:spcAft>
                <a:spcPts val="0"/>
              </a:spcAft>
              <a:buNone/>
            </a:pPr>
            <a:r>
              <a:rPr lang="en"/>
              <a:t>	• Quarks only contribute a small fraction &lt; 30%</a:t>
            </a:r>
            <a:endParaRPr/>
          </a:p>
          <a:p>
            <a:pPr indent="0" lvl="0" marL="0" marR="0" rtl="0" algn="l">
              <a:lnSpc>
                <a:spcPct val="100000"/>
              </a:lnSpc>
              <a:spcBef>
                <a:spcPts val="400"/>
              </a:spcBef>
              <a:spcAft>
                <a:spcPts val="0"/>
              </a:spcAft>
              <a:buNone/>
            </a:pPr>
            <a:r>
              <a:rPr lang="en"/>
              <a:t>	• What are the gluons contributing? The remaining 70%?</a:t>
            </a:r>
            <a:endParaRPr/>
          </a:p>
          <a:p>
            <a:pPr indent="0" lvl="0" marL="0" marR="0" rtl="0" algn="l">
              <a:lnSpc>
                <a:spcPct val="100000"/>
              </a:lnSpc>
              <a:spcBef>
                <a:spcPts val="400"/>
              </a:spcBef>
              <a:spcAft>
                <a:spcPts val="0"/>
              </a:spcAft>
              <a:buNone/>
            </a:pPr>
            <a:r>
              <a:rPr lang="en"/>
              <a:t>	• What is the contribution from the orbital angular momentum of quarks and gluons?</a:t>
            </a:r>
            <a:endParaRPr/>
          </a:p>
          <a:p>
            <a:pPr indent="0" lvl="0" marL="0" rtl="0" algn="l">
              <a:spcBef>
                <a:spcPts val="400"/>
              </a:spcBef>
              <a:spcAft>
                <a:spcPts val="0"/>
              </a:spcAft>
              <a:buNone/>
            </a:pPr>
            <a:r>
              <a:t/>
            </a:r>
            <a:endParaRPr/>
          </a:p>
        </p:txBody>
      </p:sp>
      <p:sp>
        <p:nvSpPr>
          <p:cNvPr id="76" name="Google Shape;76;p11"/>
          <p:cNvSpPr txBox="1"/>
          <p:nvPr>
            <p:ph idx="12" type="sldNum"/>
          </p:nvPr>
        </p:nvSpPr>
        <p:spPr>
          <a:xfrm>
            <a:off x="8472458" y="4663217"/>
            <a:ext cx="548700" cy="3936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 sz="1400">
                <a:solidFill>
                  <a:srgbClr val="0432FF"/>
                </a:solidFill>
                <a:latin typeface="Times New Roman"/>
                <a:ea typeface="Times New Roman"/>
                <a:cs typeface="Times New Roman"/>
                <a:sym typeface="Times New Roman"/>
              </a:rPr>
              <a:t>‹#›</a:t>
            </a:fld>
            <a:endParaRPr sz="1400">
              <a:solidFill>
                <a:srgbClr val="0432FF"/>
              </a:solidFill>
              <a:latin typeface="Times New Roman"/>
              <a:ea typeface="Times New Roman"/>
              <a:cs typeface="Times New Roman"/>
              <a:sym typeface="Times New Roman"/>
            </a:endParaRPr>
          </a:p>
        </p:txBody>
      </p:sp>
      <p:pic>
        <p:nvPicPr>
          <p:cNvPr descr="Screenshot from 2017-07-13 13-06-51.png" id="77" name="Google Shape;77;p11"/>
          <p:cNvPicPr preferRelativeResize="0"/>
          <p:nvPr/>
        </p:nvPicPr>
        <p:blipFill rotWithShape="1">
          <a:blip r:embed="rId3">
            <a:alphaModFix/>
          </a:blip>
          <a:srcRect b="25812" l="17232" r="64550" t="36631"/>
          <a:stretch/>
        </p:blipFill>
        <p:spPr>
          <a:xfrm>
            <a:off x="5976798" y="1235897"/>
            <a:ext cx="3044350" cy="3500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2"/>
          <p:cNvSpPr txBox="1"/>
          <p:nvPr>
            <p:ph type="title"/>
          </p:nvPr>
        </p:nvSpPr>
        <p:spPr>
          <a:xfrm>
            <a:off x="311700" y="445025"/>
            <a:ext cx="8520600" cy="572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r>
              <a:rPr lang="en"/>
              <a:t>Motivation: STAR</a:t>
            </a:r>
            <a:endParaRPr/>
          </a:p>
        </p:txBody>
      </p:sp>
      <p:sp>
        <p:nvSpPr>
          <p:cNvPr id="83" name="Google Shape;83;p12"/>
          <p:cNvSpPr txBox="1"/>
          <p:nvPr>
            <p:ph idx="1" type="body"/>
          </p:nvPr>
        </p:nvSpPr>
        <p:spPr>
          <a:xfrm>
            <a:off x="311700" y="1152475"/>
            <a:ext cx="5031000" cy="3416400"/>
          </a:xfrm>
          <a:prstGeom prst="rect">
            <a:avLst/>
          </a:prstGeom>
        </p:spPr>
        <p:txBody>
          <a:bodyPr anchorCtr="0" anchor="t" bIns="45700" lIns="91425" spcFirstLastPara="1" rIns="91425" wrap="square" tIns="45700">
            <a:noAutofit/>
          </a:bodyPr>
          <a:lstStyle/>
          <a:p>
            <a:pPr indent="0" lvl="0" marL="0" rtl="0" algn="l">
              <a:spcBef>
                <a:spcPts val="400"/>
              </a:spcBef>
              <a:spcAft>
                <a:spcPts val="0"/>
              </a:spcAft>
              <a:buNone/>
            </a:pPr>
            <a:r>
              <a:rPr lang="en"/>
              <a:t>The Relativistic Heavy Ion Collider (RHIC) facility at Brookhaven National Laboratory is the only polarized proton beam collider in the world.</a:t>
            </a:r>
            <a:endParaRPr/>
          </a:p>
          <a:p>
            <a:pPr indent="0" lvl="0" marL="0" marR="0" rtl="0" algn="l">
              <a:lnSpc>
                <a:spcPct val="115000"/>
              </a:lnSpc>
              <a:spcBef>
                <a:spcPts val="0"/>
              </a:spcBef>
              <a:spcAft>
                <a:spcPts val="0"/>
              </a:spcAft>
              <a:buNone/>
            </a:pPr>
            <a:r>
              <a:rPr lang="en"/>
              <a:t>Collisions happen in the Solenoidal Tracker at </a:t>
            </a:r>
            <a:r>
              <a:rPr lang="en"/>
              <a:t>RHIC (STAR), a detector 3 stories high.</a:t>
            </a:r>
            <a:endParaRPr/>
          </a:p>
          <a:p>
            <a:pPr indent="0" lvl="0" marL="0" marR="0" rtl="0" algn="l">
              <a:lnSpc>
                <a:spcPct val="115000"/>
              </a:lnSpc>
              <a:spcBef>
                <a:spcPts val="1600"/>
              </a:spcBef>
              <a:spcAft>
                <a:spcPts val="1600"/>
              </a:spcAft>
              <a:buNone/>
            </a:pPr>
            <a:r>
              <a:rPr lang="en"/>
              <a:t>STAR is in the process of installing an upgrade with several new sub-detectors in the forward region.</a:t>
            </a:r>
            <a:endParaRPr/>
          </a:p>
        </p:txBody>
      </p:sp>
      <p:sp>
        <p:nvSpPr>
          <p:cNvPr id="84" name="Google Shape;84;p12"/>
          <p:cNvSpPr txBox="1"/>
          <p:nvPr>
            <p:ph idx="12" type="sldNum"/>
          </p:nvPr>
        </p:nvSpPr>
        <p:spPr>
          <a:xfrm>
            <a:off x="8472458" y="4663217"/>
            <a:ext cx="548700" cy="3936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 sz="1400">
                <a:solidFill>
                  <a:srgbClr val="0432FF"/>
                </a:solidFill>
                <a:latin typeface="Times New Roman"/>
                <a:ea typeface="Times New Roman"/>
                <a:cs typeface="Times New Roman"/>
                <a:sym typeface="Times New Roman"/>
              </a:rPr>
              <a:t>‹#›</a:t>
            </a:fld>
            <a:endParaRPr sz="1400">
              <a:solidFill>
                <a:srgbClr val="0432FF"/>
              </a:solidFill>
              <a:latin typeface="Times New Roman"/>
              <a:ea typeface="Times New Roman"/>
              <a:cs typeface="Times New Roman"/>
              <a:sym typeface="Times New Roman"/>
            </a:endParaRPr>
          </a:p>
        </p:txBody>
      </p:sp>
      <p:pic>
        <p:nvPicPr>
          <p:cNvPr id="85" name="Google Shape;85;p12"/>
          <p:cNvPicPr preferRelativeResize="0"/>
          <p:nvPr/>
        </p:nvPicPr>
        <p:blipFill>
          <a:blip r:embed="rId3">
            <a:alphaModFix/>
          </a:blip>
          <a:stretch>
            <a:fillRect/>
          </a:stretch>
        </p:blipFill>
        <p:spPr>
          <a:xfrm>
            <a:off x="5342700" y="1301163"/>
            <a:ext cx="3768975" cy="2697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3"/>
          <p:cNvSpPr txBox="1"/>
          <p:nvPr>
            <p:ph type="title"/>
          </p:nvPr>
        </p:nvSpPr>
        <p:spPr>
          <a:xfrm>
            <a:off x="311700" y="445025"/>
            <a:ext cx="8520600" cy="572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r>
              <a:rPr lang="en"/>
              <a:t>The STAR Forward Upgrade</a:t>
            </a:r>
            <a:endParaRPr/>
          </a:p>
        </p:txBody>
      </p:sp>
      <p:sp>
        <p:nvSpPr>
          <p:cNvPr id="91" name="Google Shape;91;p13"/>
          <p:cNvSpPr txBox="1"/>
          <p:nvPr>
            <p:ph idx="1" type="body"/>
          </p:nvPr>
        </p:nvSpPr>
        <p:spPr>
          <a:xfrm>
            <a:off x="311700" y="1152475"/>
            <a:ext cx="5085300" cy="3416400"/>
          </a:xfrm>
          <a:prstGeom prst="rect">
            <a:avLst/>
          </a:prstGeom>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
              <a:t>Includes a new Tracking and Calorimeter System</a:t>
            </a:r>
            <a:endParaRPr/>
          </a:p>
          <a:p>
            <a:pPr indent="0" lvl="0" marL="0" marR="0" rtl="0" algn="l">
              <a:lnSpc>
                <a:spcPct val="100000"/>
              </a:lnSpc>
              <a:spcBef>
                <a:spcPts val="1600"/>
              </a:spcBef>
              <a:spcAft>
                <a:spcPts val="0"/>
              </a:spcAft>
              <a:buNone/>
            </a:pPr>
            <a:r>
              <a:rPr lang="en"/>
              <a:t>Forward Calorimeter System (FCS): </a:t>
            </a:r>
            <a:endParaRPr/>
          </a:p>
          <a:p>
            <a:pPr indent="0" lvl="0" marL="0" marR="0" rtl="0" algn="l">
              <a:lnSpc>
                <a:spcPct val="100000"/>
              </a:lnSpc>
              <a:spcBef>
                <a:spcPts val="1600"/>
              </a:spcBef>
              <a:spcAft>
                <a:spcPts val="0"/>
              </a:spcAft>
              <a:buNone/>
            </a:pPr>
            <a:r>
              <a:rPr lang="en"/>
              <a:t>STAR’s first hadronic calorimeter (HCal) and a forward electromagnetic calorimeter (ECal)</a:t>
            </a:r>
            <a:endParaRPr/>
          </a:p>
          <a:p>
            <a:pPr indent="0" lvl="0" marL="0" rtl="0" algn="l">
              <a:spcBef>
                <a:spcPts val="1600"/>
              </a:spcBef>
              <a:spcAft>
                <a:spcPts val="0"/>
              </a:spcAft>
              <a:buNone/>
            </a:pPr>
            <a:r>
              <a:rPr lang="en"/>
              <a:t>Planned for completion by 2021</a:t>
            </a:r>
            <a:endParaRPr/>
          </a:p>
        </p:txBody>
      </p:sp>
      <p:sp>
        <p:nvSpPr>
          <p:cNvPr id="92" name="Google Shape;92;p13"/>
          <p:cNvSpPr txBox="1"/>
          <p:nvPr>
            <p:ph idx="12" type="sldNum"/>
          </p:nvPr>
        </p:nvSpPr>
        <p:spPr>
          <a:xfrm>
            <a:off x="8472458" y="4663217"/>
            <a:ext cx="548700" cy="3936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 sz="1400">
                <a:solidFill>
                  <a:srgbClr val="0432FF"/>
                </a:solidFill>
                <a:latin typeface="Times New Roman"/>
                <a:ea typeface="Times New Roman"/>
                <a:cs typeface="Times New Roman"/>
                <a:sym typeface="Times New Roman"/>
              </a:rPr>
              <a:t>‹#›</a:t>
            </a:fld>
            <a:endParaRPr sz="1400">
              <a:solidFill>
                <a:srgbClr val="0432FF"/>
              </a:solidFill>
              <a:latin typeface="Times New Roman"/>
              <a:ea typeface="Times New Roman"/>
              <a:cs typeface="Times New Roman"/>
              <a:sym typeface="Times New Roman"/>
            </a:endParaRPr>
          </a:p>
        </p:txBody>
      </p:sp>
      <p:grpSp>
        <p:nvGrpSpPr>
          <p:cNvPr id="93" name="Google Shape;93;p13"/>
          <p:cNvGrpSpPr/>
          <p:nvPr/>
        </p:nvGrpSpPr>
        <p:grpSpPr>
          <a:xfrm>
            <a:off x="5356900" y="963162"/>
            <a:ext cx="3787100" cy="3795025"/>
            <a:chOff x="5234050" y="182400"/>
            <a:chExt cx="3787100" cy="3795025"/>
          </a:xfrm>
        </p:grpSpPr>
        <p:pic>
          <p:nvPicPr>
            <p:cNvPr id="94" name="Google Shape;94;p13"/>
            <p:cNvPicPr preferRelativeResize="0"/>
            <p:nvPr/>
          </p:nvPicPr>
          <p:blipFill>
            <a:blip r:embed="rId3">
              <a:alphaModFix/>
            </a:blip>
            <a:stretch>
              <a:fillRect/>
            </a:stretch>
          </p:blipFill>
          <p:spPr>
            <a:xfrm>
              <a:off x="5397050" y="182400"/>
              <a:ext cx="3624100" cy="3795025"/>
            </a:xfrm>
            <a:prstGeom prst="rect">
              <a:avLst/>
            </a:prstGeom>
            <a:noFill/>
            <a:ln>
              <a:noFill/>
            </a:ln>
          </p:spPr>
        </p:pic>
        <p:sp>
          <p:nvSpPr>
            <p:cNvPr id="95" name="Google Shape;95;p13"/>
            <p:cNvSpPr/>
            <p:nvPr/>
          </p:nvSpPr>
          <p:spPr>
            <a:xfrm>
              <a:off x="5234050" y="307875"/>
              <a:ext cx="706200" cy="3936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4"/>
          <p:cNvSpPr txBox="1"/>
          <p:nvPr>
            <p:ph type="title"/>
          </p:nvPr>
        </p:nvSpPr>
        <p:spPr>
          <a:xfrm>
            <a:off x="311700" y="445025"/>
            <a:ext cx="8520600" cy="572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r>
              <a:rPr lang="en"/>
              <a:t>Overview of Contributions</a:t>
            </a:r>
            <a:endParaRPr/>
          </a:p>
        </p:txBody>
      </p:sp>
      <p:sp>
        <p:nvSpPr>
          <p:cNvPr id="101" name="Google Shape;101;p14"/>
          <p:cNvSpPr txBox="1"/>
          <p:nvPr>
            <p:ph idx="1" type="body"/>
          </p:nvPr>
        </p:nvSpPr>
        <p:spPr>
          <a:xfrm>
            <a:off x="311700" y="1152475"/>
            <a:ext cx="5684700" cy="3416400"/>
          </a:xfrm>
          <a:prstGeom prst="rect">
            <a:avLst/>
          </a:prstGeom>
        </p:spPr>
        <p:txBody>
          <a:bodyPr anchorCtr="0" anchor="t" bIns="45700" lIns="91425" spcFirstLastPara="1" rIns="91425" wrap="square" tIns="45700">
            <a:noAutofit/>
          </a:bodyPr>
          <a:lstStyle/>
          <a:p>
            <a:pPr indent="0" lvl="0" marL="0" rtl="0" algn="l">
              <a:spcBef>
                <a:spcPts val="400"/>
              </a:spcBef>
              <a:spcAft>
                <a:spcPts val="0"/>
              </a:spcAft>
              <a:buNone/>
            </a:pPr>
            <a:r>
              <a:rPr lang="en"/>
              <a:t>Prepared 1500 ECal towers from PHENIX detector for use in STAR FCS</a:t>
            </a:r>
            <a:endParaRPr/>
          </a:p>
          <a:p>
            <a:pPr indent="0" lvl="0" marL="0" rtl="0" algn="l">
              <a:spcBef>
                <a:spcPts val="400"/>
              </a:spcBef>
              <a:spcAft>
                <a:spcPts val="0"/>
              </a:spcAft>
              <a:buNone/>
            </a:pPr>
            <a:r>
              <a:rPr lang="en"/>
              <a:t>Processed 600 scintillator tiles for HCAL</a:t>
            </a:r>
            <a:endParaRPr/>
          </a:p>
          <a:p>
            <a:pPr indent="0" lvl="0" marL="0" rtl="0" algn="l">
              <a:spcBef>
                <a:spcPts val="400"/>
              </a:spcBef>
              <a:spcAft>
                <a:spcPts val="0"/>
              </a:spcAft>
              <a:buNone/>
            </a:pPr>
            <a:r>
              <a:t/>
            </a:r>
            <a:endParaRPr/>
          </a:p>
          <a:p>
            <a:pPr indent="0" lvl="0" marL="0" rtl="0" algn="l">
              <a:spcBef>
                <a:spcPts val="400"/>
              </a:spcBef>
              <a:spcAft>
                <a:spcPts val="0"/>
              </a:spcAft>
              <a:buNone/>
            </a:pPr>
            <a:r>
              <a:t/>
            </a:r>
            <a:endParaRPr/>
          </a:p>
        </p:txBody>
      </p:sp>
      <p:sp>
        <p:nvSpPr>
          <p:cNvPr id="102" name="Google Shape;102;p14"/>
          <p:cNvSpPr txBox="1"/>
          <p:nvPr>
            <p:ph idx="12" type="sldNum"/>
          </p:nvPr>
        </p:nvSpPr>
        <p:spPr>
          <a:xfrm>
            <a:off x="8472458" y="4663217"/>
            <a:ext cx="548700" cy="3936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 sz="1400">
                <a:solidFill>
                  <a:srgbClr val="0432FF"/>
                </a:solidFill>
                <a:latin typeface="Times New Roman"/>
                <a:ea typeface="Times New Roman"/>
                <a:cs typeface="Times New Roman"/>
                <a:sym typeface="Times New Roman"/>
              </a:rPr>
              <a:t>‹#›</a:t>
            </a:fld>
            <a:endParaRPr sz="1400">
              <a:solidFill>
                <a:srgbClr val="0432FF"/>
              </a:solidFill>
              <a:latin typeface="Times New Roman"/>
              <a:ea typeface="Times New Roman"/>
              <a:cs typeface="Times New Roman"/>
              <a:sym typeface="Times New Roman"/>
            </a:endParaRPr>
          </a:p>
        </p:txBody>
      </p:sp>
      <p:pic>
        <p:nvPicPr>
          <p:cNvPr id="103" name="Google Shape;103;p14"/>
          <p:cNvPicPr preferRelativeResize="0"/>
          <p:nvPr/>
        </p:nvPicPr>
        <p:blipFill rotWithShape="1">
          <a:blip r:embed="rId3">
            <a:alphaModFix/>
          </a:blip>
          <a:srcRect b="7404" l="37894" r="31517" t="33545"/>
          <a:stretch/>
        </p:blipFill>
        <p:spPr>
          <a:xfrm>
            <a:off x="5873475" y="1132275"/>
            <a:ext cx="3147677" cy="3416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15"/>
          <p:cNvSpPr/>
          <p:nvPr/>
        </p:nvSpPr>
        <p:spPr>
          <a:xfrm>
            <a:off x="1159561" y="2276949"/>
            <a:ext cx="2508300" cy="20088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5"/>
          <p:cNvSpPr txBox="1"/>
          <p:nvPr>
            <p:ph idx="12" type="sldNum"/>
          </p:nvPr>
        </p:nvSpPr>
        <p:spPr>
          <a:xfrm>
            <a:off x="8472458" y="4663217"/>
            <a:ext cx="548700" cy="3936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grpSp>
        <p:nvGrpSpPr>
          <p:cNvPr id="110" name="Google Shape;110;p15"/>
          <p:cNvGrpSpPr/>
          <p:nvPr/>
        </p:nvGrpSpPr>
        <p:grpSpPr>
          <a:xfrm>
            <a:off x="0" y="449717"/>
            <a:ext cx="5016992" cy="3513256"/>
            <a:chOff x="0" y="244800"/>
            <a:chExt cx="5789950" cy="4639800"/>
          </a:xfrm>
        </p:grpSpPr>
        <p:pic>
          <p:nvPicPr>
            <p:cNvPr id="111" name="Google Shape;111;p15"/>
            <p:cNvPicPr preferRelativeResize="0"/>
            <p:nvPr/>
          </p:nvPicPr>
          <p:blipFill>
            <a:blip r:embed="rId3">
              <a:alphaModFix/>
            </a:blip>
            <a:stretch>
              <a:fillRect/>
            </a:stretch>
          </p:blipFill>
          <p:spPr>
            <a:xfrm>
              <a:off x="96200" y="244800"/>
              <a:ext cx="5693750" cy="4639800"/>
            </a:xfrm>
            <a:prstGeom prst="rect">
              <a:avLst/>
            </a:prstGeom>
            <a:noFill/>
            <a:ln>
              <a:noFill/>
            </a:ln>
          </p:spPr>
        </p:pic>
        <p:sp>
          <p:nvSpPr>
            <p:cNvPr id="112" name="Google Shape;112;p15"/>
            <p:cNvSpPr txBox="1"/>
            <p:nvPr/>
          </p:nvSpPr>
          <p:spPr>
            <a:xfrm>
              <a:off x="0" y="4384106"/>
              <a:ext cx="1248900" cy="5004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SiPMs/FEE card mounted here</a:t>
              </a:r>
              <a:endParaRPr sz="1100"/>
            </a:p>
          </p:txBody>
        </p:sp>
      </p:grpSp>
      <p:pic>
        <p:nvPicPr>
          <p:cNvPr id="113" name="Google Shape;113;p15"/>
          <p:cNvPicPr preferRelativeResize="0"/>
          <p:nvPr/>
        </p:nvPicPr>
        <p:blipFill rotWithShape="1">
          <a:blip r:embed="rId4">
            <a:alphaModFix/>
          </a:blip>
          <a:srcRect b="10847" l="7826" r="3935" t="20757"/>
          <a:stretch/>
        </p:blipFill>
        <p:spPr>
          <a:xfrm>
            <a:off x="4743450" y="1113350"/>
            <a:ext cx="4484875" cy="2607649"/>
          </a:xfrm>
          <a:prstGeom prst="rect">
            <a:avLst/>
          </a:prstGeom>
          <a:noFill/>
          <a:ln>
            <a:noFill/>
          </a:ln>
        </p:spPr>
      </p:pic>
      <p:pic>
        <p:nvPicPr>
          <p:cNvPr id="114" name="Google Shape;114;p15"/>
          <p:cNvPicPr preferRelativeResize="0"/>
          <p:nvPr/>
        </p:nvPicPr>
        <p:blipFill>
          <a:blip r:embed="rId5">
            <a:alphaModFix/>
          </a:blip>
          <a:stretch>
            <a:fillRect/>
          </a:stretch>
        </p:blipFill>
        <p:spPr>
          <a:xfrm>
            <a:off x="3741725" y="3306800"/>
            <a:ext cx="1857250" cy="1558150"/>
          </a:xfrm>
          <a:prstGeom prst="rect">
            <a:avLst/>
          </a:prstGeom>
          <a:noFill/>
          <a:ln>
            <a:noFill/>
          </a:ln>
        </p:spPr>
      </p:pic>
      <p:sp>
        <p:nvSpPr>
          <p:cNvPr id="115" name="Google Shape;115;p15"/>
          <p:cNvSpPr txBox="1"/>
          <p:nvPr>
            <p:ph type="title"/>
          </p:nvPr>
        </p:nvSpPr>
        <p:spPr>
          <a:xfrm>
            <a:off x="500550" y="449725"/>
            <a:ext cx="8520600" cy="572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r>
              <a:rPr lang="en"/>
              <a:t>Calorimeter Structure</a:t>
            </a:r>
            <a:endParaRPr/>
          </a:p>
        </p:txBody>
      </p:sp>
      <p:sp>
        <p:nvSpPr>
          <p:cNvPr id="116" name="Google Shape;116;p15"/>
          <p:cNvSpPr txBox="1"/>
          <p:nvPr/>
        </p:nvSpPr>
        <p:spPr>
          <a:xfrm>
            <a:off x="5598975" y="4091925"/>
            <a:ext cx="3232200" cy="84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Photons trigger a shower in the sampling cell.</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16"/>
          <p:cNvSpPr txBox="1"/>
          <p:nvPr>
            <p:ph type="title"/>
          </p:nvPr>
        </p:nvSpPr>
        <p:spPr>
          <a:xfrm>
            <a:off x="311700" y="445025"/>
            <a:ext cx="8520600" cy="572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r>
              <a:rPr lang="en"/>
              <a:t>Gluing ECal Light Guides</a:t>
            </a:r>
            <a:endParaRPr/>
          </a:p>
        </p:txBody>
      </p:sp>
      <p:sp>
        <p:nvSpPr>
          <p:cNvPr id="122" name="Google Shape;122;p16"/>
          <p:cNvSpPr txBox="1"/>
          <p:nvPr>
            <p:ph idx="1" type="body"/>
          </p:nvPr>
        </p:nvSpPr>
        <p:spPr>
          <a:xfrm>
            <a:off x="311700" y="1152475"/>
            <a:ext cx="4999500" cy="3416400"/>
          </a:xfrm>
          <a:prstGeom prst="rect">
            <a:avLst/>
          </a:prstGeom>
        </p:spPr>
        <p:txBody>
          <a:bodyPr anchorCtr="0" anchor="t" bIns="45700" lIns="91425" spcFirstLastPara="1" rIns="91425" wrap="square" tIns="45700">
            <a:noAutofit/>
          </a:bodyPr>
          <a:lstStyle/>
          <a:p>
            <a:pPr indent="0" lvl="0" marL="0" rtl="0" algn="l">
              <a:spcBef>
                <a:spcPts val="400"/>
              </a:spcBef>
              <a:spcAft>
                <a:spcPts val="0"/>
              </a:spcAft>
              <a:buNone/>
            </a:pPr>
            <a:r>
              <a:rPr lang="en"/>
              <a:t>Several supermodules originally used in the PHENIX detector have been repurposed for the STAR forward upgrade.</a:t>
            </a:r>
            <a:endParaRPr/>
          </a:p>
          <a:p>
            <a:pPr indent="0" lvl="0" marL="0" rtl="0" algn="l">
              <a:spcBef>
                <a:spcPts val="400"/>
              </a:spcBef>
              <a:spcAft>
                <a:spcPts val="0"/>
              </a:spcAft>
              <a:buNone/>
            </a:pPr>
            <a:r>
              <a:rPr lang="en"/>
              <a:t>Light guides/mixers were installed in order to optimize the connection to the new silicon photomultiplier (SiPM) readout. </a:t>
            </a:r>
            <a:endParaRPr/>
          </a:p>
        </p:txBody>
      </p:sp>
      <p:sp>
        <p:nvSpPr>
          <p:cNvPr id="123" name="Google Shape;123;p16"/>
          <p:cNvSpPr txBox="1"/>
          <p:nvPr>
            <p:ph idx="12" type="sldNum"/>
          </p:nvPr>
        </p:nvSpPr>
        <p:spPr>
          <a:xfrm>
            <a:off x="8472458" y="4663217"/>
            <a:ext cx="548700" cy="3936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 sz="1400">
                <a:solidFill>
                  <a:srgbClr val="0432FF"/>
                </a:solidFill>
                <a:latin typeface="Times New Roman"/>
                <a:ea typeface="Times New Roman"/>
                <a:cs typeface="Times New Roman"/>
                <a:sym typeface="Times New Roman"/>
              </a:rPr>
              <a:t>‹#›</a:t>
            </a:fld>
            <a:endParaRPr sz="1400">
              <a:solidFill>
                <a:srgbClr val="0432FF"/>
              </a:solidFill>
              <a:latin typeface="Times New Roman"/>
              <a:ea typeface="Times New Roman"/>
              <a:cs typeface="Times New Roman"/>
              <a:sym typeface="Times New Roman"/>
            </a:endParaRPr>
          </a:p>
        </p:txBody>
      </p:sp>
      <p:grpSp>
        <p:nvGrpSpPr>
          <p:cNvPr id="124" name="Google Shape;124;p16"/>
          <p:cNvGrpSpPr/>
          <p:nvPr/>
        </p:nvGrpSpPr>
        <p:grpSpPr>
          <a:xfrm>
            <a:off x="1491955" y="931609"/>
            <a:ext cx="7586442" cy="3858141"/>
            <a:chOff x="1191418" y="350675"/>
            <a:chExt cx="7825107" cy="4795700"/>
          </a:xfrm>
        </p:grpSpPr>
        <p:pic>
          <p:nvPicPr>
            <p:cNvPr id="125" name="Google Shape;125;p16"/>
            <p:cNvPicPr preferRelativeResize="0"/>
            <p:nvPr/>
          </p:nvPicPr>
          <p:blipFill rotWithShape="1">
            <a:blip r:embed="rId3">
              <a:alphaModFix/>
            </a:blip>
            <a:srcRect b="0" l="30456" r="7940" t="0"/>
            <a:stretch/>
          </p:blipFill>
          <p:spPr>
            <a:xfrm>
              <a:off x="5551891" y="350675"/>
              <a:ext cx="3464635" cy="4218200"/>
            </a:xfrm>
            <a:prstGeom prst="rect">
              <a:avLst/>
            </a:prstGeom>
            <a:noFill/>
            <a:ln>
              <a:noFill/>
            </a:ln>
          </p:spPr>
        </p:pic>
        <p:cxnSp>
          <p:nvCxnSpPr>
            <p:cNvPr id="126" name="Google Shape;126;p16"/>
            <p:cNvCxnSpPr/>
            <p:nvPr/>
          </p:nvCxnSpPr>
          <p:spPr>
            <a:xfrm flipH="1">
              <a:off x="4926150" y="2181225"/>
              <a:ext cx="1467000" cy="1593900"/>
            </a:xfrm>
            <a:prstGeom prst="straightConnector1">
              <a:avLst/>
            </a:prstGeom>
            <a:noFill/>
            <a:ln cap="flat" cmpd="sng" w="28575">
              <a:solidFill>
                <a:srgbClr val="FF0000"/>
              </a:solidFill>
              <a:prstDash val="solid"/>
              <a:round/>
              <a:headEnd len="med" w="med" type="none"/>
              <a:tailEnd len="med" w="med" type="triangle"/>
            </a:ln>
          </p:spPr>
        </p:cxnSp>
        <p:sp>
          <p:nvSpPr>
            <p:cNvPr id="127" name="Google Shape;127;p16"/>
            <p:cNvSpPr txBox="1"/>
            <p:nvPr/>
          </p:nvSpPr>
          <p:spPr>
            <a:xfrm>
              <a:off x="2789075" y="4573675"/>
              <a:ext cx="31512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Light guide (combines signals from multiple fibers into readout)</a:t>
              </a:r>
              <a:endParaRPr/>
            </a:p>
          </p:txBody>
        </p:sp>
        <p:cxnSp>
          <p:nvCxnSpPr>
            <p:cNvPr id="128" name="Google Shape;128;p16"/>
            <p:cNvCxnSpPr/>
            <p:nvPr/>
          </p:nvCxnSpPr>
          <p:spPr>
            <a:xfrm flipH="1">
              <a:off x="5320050" y="2126900"/>
              <a:ext cx="1562100" cy="2463300"/>
            </a:xfrm>
            <a:prstGeom prst="straightConnector1">
              <a:avLst/>
            </a:prstGeom>
            <a:noFill/>
            <a:ln cap="flat" cmpd="sng" w="28575">
              <a:solidFill>
                <a:srgbClr val="FF0000"/>
              </a:solidFill>
              <a:prstDash val="solid"/>
              <a:round/>
              <a:headEnd len="med" w="med" type="none"/>
              <a:tailEnd len="med" w="med" type="triangle"/>
            </a:ln>
          </p:spPr>
        </p:cxnSp>
        <p:sp>
          <p:nvSpPr>
            <p:cNvPr id="129" name="Google Shape;129;p16"/>
            <p:cNvSpPr txBox="1"/>
            <p:nvPr/>
          </p:nvSpPr>
          <p:spPr>
            <a:xfrm>
              <a:off x="3857633" y="3674250"/>
              <a:ext cx="16857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SiPM board</a:t>
              </a:r>
              <a:endParaRPr/>
            </a:p>
            <a:p>
              <a:pPr indent="0" lvl="0" marL="0" rtl="0" algn="l">
                <a:spcBef>
                  <a:spcPts val="0"/>
                </a:spcBef>
                <a:spcAft>
                  <a:spcPts val="0"/>
                </a:spcAft>
                <a:buNone/>
              </a:pPr>
              <a:r>
                <a:rPr lang="en"/>
                <a:t>(converts to electric signal)</a:t>
              </a:r>
              <a:endParaRPr/>
            </a:p>
          </p:txBody>
        </p:sp>
        <p:sp>
          <p:nvSpPr>
            <p:cNvPr id="130" name="Google Shape;130;p16"/>
            <p:cNvSpPr txBox="1"/>
            <p:nvPr/>
          </p:nvSpPr>
          <p:spPr>
            <a:xfrm>
              <a:off x="6726650" y="4615525"/>
              <a:ext cx="2010300" cy="48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Fiber bundle (collects light from shower)</a:t>
              </a:r>
              <a:endParaRPr/>
            </a:p>
          </p:txBody>
        </p:sp>
        <p:cxnSp>
          <p:nvCxnSpPr>
            <p:cNvPr id="131" name="Google Shape;131;p16"/>
            <p:cNvCxnSpPr/>
            <p:nvPr/>
          </p:nvCxnSpPr>
          <p:spPr>
            <a:xfrm>
              <a:off x="7985538" y="2325150"/>
              <a:ext cx="91800" cy="2383800"/>
            </a:xfrm>
            <a:prstGeom prst="straightConnector1">
              <a:avLst/>
            </a:prstGeom>
            <a:noFill/>
            <a:ln cap="flat" cmpd="sng" w="28575">
              <a:solidFill>
                <a:srgbClr val="FF0000"/>
              </a:solidFill>
              <a:prstDash val="solid"/>
              <a:round/>
              <a:headEnd len="med" w="med" type="none"/>
              <a:tailEnd len="med" w="med" type="triangle"/>
            </a:ln>
          </p:spPr>
        </p:cxnSp>
        <p:cxnSp>
          <p:nvCxnSpPr>
            <p:cNvPr id="132" name="Google Shape;132;p16"/>
            <p:cNvCxnSpPr/>
            <p:nvPr/>
          </p:nvCxnSpPr>
          <p:spPr>
            <a:xfrm flipH="1">
              <a:off x="3653025" y="2072575"/>
              <a:ext cx="2214900" cy="1824900"/>
            </a:xfrm>
            <a:prstGeom prst="straightConnector1">
              <a:avLst/>
            </a:prstGeom>
            <a:noFill/>
            <a:ln cap="flat" cmpd="sng" w="28575">
              <a:solidFill>
                <a:srgbClr val="FF0000"/>
              </a:solidFill>
              <a:prstDash val="solid"/>
              <a:round/>
              <a:headEnd len="med" w="med" type="none"/>
              <a:tailEnd len="med" w="med" type="triangle"/>
            </a:ln>
          </p:spPr>
        </p:cxnSp>
        <p:sp>
          <p:nvSpPr>
            <p:cNvPr id="133" name="Google Shape;133;p16"/>
            <p:cNvSpPr txBox="1"/>
            <p:nvPr/>
          </p:nvSpPr>
          <p:spPr>
            <a:xfrm>
              <a:off x="1191418" y="3775136"/>
              <a:ext cx="28380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Front-End Electronics (FEE) card (digital readout)</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17"/>
          <p:cNvSpPr txBox="1"/>
          <p:nvPr>
            <p:ph type="title"/>
          </p:nvPr>
        </p:nvSpPr>
        <p:spPr>
          <a:xfrm>
            <a:off x="311700" y="445025"/>
            <a:ext cx="8520600" cy="572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r>
              <a:rPr lang="en"/>
              <a:t>Quality Assurance Measurements</a:t>
            </a:r>
            <a:endParaRPr/>
          </a:p>
        </p:txBody>
      </p:sp>
      <p:sp>
        <p:nvSpPr>
          <p:cNvPr id="139" name="Google Shape;139;p17"/>
          <p:cNvSpPr txBox="1"/>
          <p:nvPr>
            <p:ph idx="1" type="body"/>
          </p:nvPr>
        </p:nvSpPr>
        <p:spPr>
          <a:xfrm>
            <a:off x="373675" y="1265000"/>
            <a:ext cx="5067300" cy="3932100"/>
          </a:xfrm>
          <a:prstGeom prst="rect">
            <a:avLst/>
          </a:prstGeom>
        </p:spPr>
        <p:txBody>
          <a:bodyPr anchorCtr="0" anchor="t" bIns="45700" lIns="91425" spcFirstLastPara="1" rIns="91425" wrap="square" tIns="45700">
            <a:noAutofit/>
          </a:bodyPr>
          <a:lstStyle/>
          <a:p>
            <a:pPr indent="0" lvl="0" marL="0" rtl="0" algn="l">
              <a:spcBef>
                <a:spcPts val="400"/>
              </a:spcBef>
              <a:spcAft>
                <a:spcPts val="0"/>
              </a:spcAft>
              <a:buNone/>
            </a:pPr>
            <a:r>
              <a:rPr lang="en"/>
              <a:t>We needed to check the alignment of the modules, FEE cards, and light guides</a:t>
            </a:r>
            <a:endParaRPr/>
          </a:p>
          <a:p>
            <a:pPr indent="0" lvl="0" marL="0" rtl="0" algn="l">
              <a:spcBef>
                <a:spcPts val="400"/>
              </a:spcBef>
              <a:spcAft>
                <a:spcPts val="0"/>
              </a:spcAft>
              <a:buNone/>
            </a:pPr>
            <a:r>
              <a:rPr lang="en"/>
              <a:t>The average variation in all three coordinate dimensions was within tolerances for this coupling.</a:t>
            </a:r>
            <a:endParaRPr/>
          </a:p>
        </p:txBody>
      </p:sp>
      <p:pic>
        <p:nvPicPr>
          <p:cNvPr id="140" name="Google Shape;140;p17"/>
          <p:cNvPicPr preferRelativeResize="0"/>
          <p:nvPr/>
        </p:nvPicPr>
        <p:blipFill rotWithShape="1">
          <a:blip r:embed="rId3">
            <a:alphaModFix/>
          </a:blip>
          <a:srcRect b="11387" l="21116" r="0" t="14910"/>
          <a:stretch/>
        </p:blipFill>
        <p:spPr>
          <a:xfrm>
            <a:off x="5379000" y="1168200"/>
            <a:ext cx="3765000" cy="2638450"/>
          </a:xfrm>
          <a:prstGeom prst="rect">
            <a:avLst/>
          </a:prstGeom>
          <a:noFill/>
          <a:ln>
            <a:noFill/>
          </a:ln>
        </p:spPr>
      </p:pic>
      <p:sp>
        <p:nvSpPr>
          <p:cNvPr id="141" name="Google Shape;141;p17"/>
          <p:cNvSpPr txBox="1"/>
          <p:nvPr>
            <p:ph idx="12" type="sldNum"/>
          </p:nvPr>
        </p:nvSpPr>
        <p:spPr>
          <a:xfrm>
            <a:off x="8472458" y="4663217"/>
            <a:ext cx="548700" cy="3936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 sz="1400">
                <a:solidFill>
                  <a:srgbClr val="0432FF"/>
                </a:solidFill>
                <a:latin typeface="Times New Roman"/>
                <a:ea typeface="Times New Roman"/>
                <a:cs typeface="Times New Roman"/>
                <a:sym typeface="Times New Roman"/>
              </a:rPr>
              <a:t>‹#›</a:t>
            </a:fld>
            <a:endParaRPr sz="1400">
              <a:solidFill>
                <a:srgbClr val="0432FF"/>
              </a:solidFill>
              <a:latin typeface="Times New Roman"/>
              <a:ea typeface="Times New Roman"/>
              <a:cs typeface="Times New Roman"/>
              <a:sym typeface="Times New Roman"/>
            </a:endParaRPr>
          </a:p>
        </p:txBody>
      </p:sp>
      <p:pic>
        <p:nvPicPr>
          <p:cNvPr id="142" name="Google Shape;142;p17"/>
          <p:cNvPicPr preferRelativeResize="0"/>
          <p:nvPr/>
        </p:nvPicPr>
        <p:blipFill rotWithShape="1">
          <a:blip r:embed="rId4">
            <a:alphaModFix/>
          </a:blip>
          <a:srcRect b="16562" l="7249" r="9131" t="0"/>
          <a:stretch/>
        </p:blipFill>
        <p:spPr>
          <a:xfrm>
            <a:off x="2354850" y="2902700"/>
            <a:ext cx="2666176" cy="19953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Dunlop">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