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25203150" cy="32404050"/>
  <p:notesSz cx="6858000" cy="9144000"/>
  <p:defaultTextStyle>
    <a:defPPr>
      <a:defRPr lang="zh-CN"/>
    </a:defPPr>
    <a:lvl1pPr algn="l" defTabSz="3290888" rtl="0" fontAlgn="base">
      <a:spcBef>
        <a:spcPct val="0"/>
      </a:spcBef>
      <a:spcAft>
        <a:spcPct val="0"/>
      </a:spcAft>
      <a:defRPr sz="6500" kern="1200">
        <a:solidFill>
          <a:schemeClr val="tx1"/>
        </a:solidFill>
        <a:latin typeface="Arial" charset="0"/>
        <a:ea typeface="宋体" charset="0"/>
        <a:cs typeface="宋体" charset="0"/>
      </a:defRPr>
    </a:lvl1pPr>
    <a:lvl2pPr marL="1644650" indent="-1187450" algn="l" defTabSz="3290888" rtl="0" fontAlgn="base">
      <a:spcBef>
        <a:spcPct val="0"/>
      </a:spcBef>
      <a:spcAft>
        <a:spcPct val="0"/>
      </a:spcAft>
      <a:defRPr sz="6500" kern="1200">
        <a:solidFill>
          <a:schemeClr val="tx1"/>
        </a:solidFill>
        <a:latin typeface="Arial" charset="0"/>
        <a:ea typeface="宋体" charset="0"/>
        <a:cs typeface="宋体" charset="0"/>
      </a:defRPr>
    </a:lvl2pPr>
    <a:lvl3pPr marL="3290888" indent="-2376488" algn="l" defTabSz="3290888" rtl="0" fontAlgn="base">
      <a:spcBef>
        <a:spcPct val="0"/>
      </a:spcBef>
      <a:spcAft>
        <a:spcPct val="0"/>
      </a:spcAft>
      <a:defRPr sz="6500" kern="1200">
        <a:solidFill>
          <a:schemeClr val="tx1"/>
        </a:solidFill>
        <a:latin typeface="Arial" charset="0"/>
        <a:ea typeface="宋体" charset="0"/>
        <a:cs typeface="宋体" charset="0"/>
      </a:defRPr>
    </a:lvl3pPr>
    <a:lvl4pPr marL="4937125" indent="-3565525" algn="l" defTabSz="3290888" rtl="0" fontAlgn="base">
      <a:spcBef>
        <a:spcPct val="0"/>
      </a:spcBef>
      <a:spcAft>
        <a:spcPct val="0"/>
      </a:spcAft>
      <a:defRPr sz="6500" kern="1200">
        <a:solidFill>
          <a:schemeClr val="tx1"/>
        </a:solidFill>
        <a:latin typeface="Arial" charset="0"/>
        <a:ea typeface="宋体" charset="0"/>
        <a:cs typeface="宋体" charset="0"/>
      </a:defRPr>
    </a:lvl4pPr>
    <a:lvl5pPr marL="6583363" indent="-4754563" algn="l" defTabSz="3290888" rtl="0" fontAlgn="base">
      <a:spcBef>
        <a:spcPct val="0"/>
      </a:spcBef>
      <a:spcAft>
        <a:spcPct val="0"/>
      </a:spcAft>
      <a:defRPr sz="6500" kern="1200">
        <a:solidFill>
          <a:schemeClr val="tx1"/>
        </a:solidFill>
        <a:latin typeface="Arial" charset="0"/>
        <a:ea typeface="宋体" charset="0"/>
        <a:cs typeface="宋体" charset="0"/>
      </a:defRPr>
    </a:lvl5pPr>
    <a:lvl6pPr marL="2286000" algn="l" defTabSz="457200" rtl="0" eaLnBrk="1" latinLnBrk="0" hangingPunct="1">
      <a:defRPr sz="6500" kern="1200">
        <a:solidFill>
          <a:schemeClr val="tx1"/>
        </a:solidFill>
        <a:latin typeface="Arial" charset="0"/>
        <a:ea typeface="宋体" charset="0"/>
        <a:cs typeface="宋体" charset="0"/>
      </a:defRPr>
    </a:lvl6pPr>
    <a:lvl7pPr marL="2743200" algn="l" defTabSz="457200" rtl="0" eaLnBrk="1" latinLnBrk="0" hangingPunct="1">
      <a:defRPr sz="6500" kern="1200">
        <a:solidFill>
          <a:schemeClr val="tx1"/>
        </a:solidFill>
        <a:latin typeface="Arial" charset="0"/>
        <a:ea typeface="宋体" charset="0"/>
        <a:cs typeface="宋体" charset="0"/>
      </a:defRPr>
    </a:lvl7pPr>
    <a:lvl8pPr marL="3200400" algn="l" defTabSz="457200" rtl="0" eaLnBrk="1" latinLnBrk="0" hangingPunct="1">
      <a:defRPr sz="6500" kern="1200">
        <a:solidFill>
          <a:schemeClr val="tx1"/>
        </a:solidFill>
        <a:latin typeface="Arial" charset="0"/>
        <a:ea typeface="宋体" charset="0"/>
        <a:cs typeface="宋体" charset="0"/>
      </a:defRPr>
    </a:lvl8pPr>
    <a:lvl9pPr marL="3657600" algn="l" defTabSz="457200" rtl="0" eaLnBrk="1" latinLnBrk="0" hangingPunct="1">
      <a:defRPr sz="6500" kern="1200">
        <a:solidFill>
          <a:schemeClr val="tx1"/>
        </a:solidFill>
        <a:latin typeface="Arial" charset="0"/>
        <a:ea typeface="宋体" charset="0"/>
        <a:cs typeface="宋体"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00C2"/>
    <a:srgbClr val="FF6699"/>
    <a:srgbClr val="B6650C"/>
    <a:srgbClr val="FC80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256" y="1360"/>
      </p:cViewPr>
      <p:guideLst>
        <p:guide orient="horz" pos="10206"/>
        <p:guide pos="1115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atin typeface="Calibri" charset="0"/>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6CE6900F-D323-DF43-98FE-E8AE0D2710A7}" type="datetimeFigureOut">
              <a:rPr lang="zh-CN" altLang="en-US"/>
              <a:pPr>
                <a:defRPr/>
              </a:pPr>
              <a:t>5/14/14</a:t>
            </a:fld>
            <a:endParaRPr lang="zh-CN" altLang="en-US"/>
          </a:p>
        </p:txBody>
      </p:sp>
      <p:sp>
        <p:nvSpPr>
          <p:cNvPr id="4" name="幻灯片图像占位符 3"/>
          <p:cNvSpPr>
            <a:spLocks noGrp="1" noRot="1" noChangeAspect="1"/>
          </p:cNvSpPr>
          <p:nvPr>
            <p:ph type="sldImg" idx="2"/>
          </p:nvPr>
        </p:nvSpPr>
        <p:spPr>
          <a:xfrm>
            <a:off x="2095500" y="685800"/>
            <a:ext cx="2667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atin typeface="Calibri" charset="0"/>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8A03323F-553A-1844-B714-7F229BE9BFCF}" type="slidenum">
              <a:rPr lang="zh-CN" altLang="en-US"/>
              <a:pPr>
                <a:defRPr/>
              </a:pPr>
              <a:t>‹#›</a:t>
            </a:fld>
            <a:endParaRPr lang="zh-CN" altLang="en-US"/>
          </a:p>
        </p:txBody>
      </p:sp>
    </p:spTree>
    <p:extLst>
      <p:ext uri="{BB962C8B-B14F-4D97-AF65-F5344CB8AC3E}">
        <p14:creationId xmlns:p14="http://schemas.microsoft.com/office/powerpoint/2010/main" val="42086994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宋体" charset="0"/>
      </a:defRPr>
    </a:lvl1pPr>
    <a:lvl2pPr marL="457200" algn="l" rtl="0" eaLnBrk="0" fontAlgn="base" hangingPunct="0">
      <a:spcBef>
        <a:spcPct val="30000"/>
      </a:spcBef>
      <a:spcAft>
        <a:spcPct val="0"/>
      </a:spcAft>
      <a:defRPr kumimoji="1" sz="1200" kern="1200">
        <a:solidFill>
          <a:schemeClr val="tx1"/>
        </a:solidFill>
        <a:latin typeface="+mn-lt"/>
        <a:ea typeface="+mn-ea"/>
        <a:cs typeface="宋体" charset="0"/>
      </a:defRPr>
    </a:lvl2pPr>
    <a:lvl3pPr marL="914400" algn="l" rtl="0" eaLnBrk="0" fontAlgn="base" hangingPunct="0">
      <a:spcBef>
        <a:spcPct val="30000"/>
      </a:spcBef>
      <a:spcAft>
        <a:spcPct val="0"/>
      </a:spcAft>
      <a:defRPr kumimoji="1" sz="1200" kern="1200">
        <a:solidFill>
          <a:schemeClr val="tx1"/>
        </a:solidFill>
        <a:latin typeface="+mn-lt"/>
        <a:ea typeface="+mn-ea"/>
        <a:cs typeface="宋体" charset="0"/>
      </a:defRPr>
    </a:lvl3pPr>
    <a:lvl4pPr marL="1371600" algn="l" rtl="0" eaLnBrk="0" fontAlgn="base" hangingPunct="0">
      <a:spcBef>
        <a:spcPct val="30000"/>
      </a:spcBef>
      <a:spcAft>
        <a:spcPct val="0"/>
      </a:spcAft>
      <a:defRPr kumimoji="1" sz="1200" kern="1200">
        <a:solidFill>
          <a:schemeClr val="tx1"/>
        </a:solidFill>
        <a:latin typeface="+mn-lt"/>
        <a:ea typeface="+mn-ea"/>
        <a:cs typeface="宋体" charset="0"/>
      </a:defRPr>
    </a:lvl4pPr>
    <a:lvl5pPr marL="1828800" algn="l" rtl="0" eaLnBrk="0" fontAlgn="base" hangingPunct="0">
      <a:spcBef>
        <a:spcPct val="30000"/>
      </a:spcBef>
      <a:spcAft>
        <a:spcPct val="0"/>
      </a:spcAft>
      <a:defRPr kumimoji="1" sz="1200" kern="1200">
        <a:solidFill>
          <a:schemeClr val="tx1"/>
        </a:solidFill>
        <a:latin typeface="+mn-lt"/>
        <a:ea typeface="+mn-ea"/>
        <a:cs typeface="宋体"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kumimoji="0" lang="zh-CN" altLang="en-US">
              <a:latin typeface="Calibri" charset="0"/>
              <a:ea typeface="宋体" charset="0"/>
            </a:endParaRPr>
          </a:p>
        </p:txBody>
      </p:sp>
      <p:sp>
        <p:nvSpPr>
          <p:cNvPr id="15363"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500">
                <a:solidFill>
                  <a:schemeClr val="tx1"/>
                </a:solidFill>
                <a:latin typeface="Arial" charset="0"/>
                <a:ea typeface="宋体" charset="0"/>
                <a:cs typeface="宋体" charset="0"/>
              </a:defRPr>
            </a:lvl1pPr>
            <a:lvl2pPr marL="742950" indent="-285750" eaLnBrk="0" hangingPunct="0">
              <a:defRPr sz="6500">
                <a:solidFill>
                  <a:schemeClr val="tx1"/>
                </a:solidFill>
                <a:latin typeface="Arial" charset="0"/>
                <a:ea typeface="宋体" charset="0"/>
                <a:cs typeface="宋体" charset="0"/>
              </a:defRPr>
            </a:lvl2pPr>
            <a:lvl3pPr marL="1143000" indent="-228600" eaLnBrk="0" hangingPunct="0">
              <a:defRPr sz="6500">
                <a:solidFill>
                  <a:schemeClr val="tx1"/>
                </a:solidFill>
                <a:latin typeface="Arial" charset="0"/>
                <a:ea typeface="宋体" charset="0"/>
                <a:cs typeface="宋体" charset="0"/>
              </a:defRPr>
            </a:lvl3pPr>
            <a:lvl4pPr marL="1600200" indent="-228600" eaLnBrk="0" hangingPunct="0">
              <a:defRPr sz="6500">
                <a:solidFill>
                  <a:schemeClr val="tx1"/>
                </a:solidFill>
                <a:latin typeface="Arial" charset="0"/>
                <a:ea typeface="宋体" charset="0"/>
                <a:cs typeface="宋体" charset="0"/>
              </a:defRPr>
            </a:lvl4pPr>
            <a:lvl5pPr marL="2057400" indent="-228600" eaLnBrk="0" hangingPunct="0">
              <a:defRPr sz="6500">
                <a:solidFill>
                  <a:schemeClr val="tx1"/>
                </a:solidFill>
                <a:latin typeface="Arial" charset="0"/>
                <a:ea typeface="宋体" charset="0"/>
                <a:cs typeface="宋体" charset="0"/>
              </a:defRPr>
            </a:lvl5pPr>
            <a:lvl6pPr marL="2514600" indent="-228600" defTabSz="3290888" eaLnBrk="0" fontAlgn="base" hangingPunct="0">
              <a:spcBef>
                <a:spcPct val="0"/>
              </a:spcBef>
              <a:spcAft>
                <a:spcPct val="0"/>
              </a:spcAft>
              <a:defRPr sz="6500">
                <a:solidFill>
                  <a:schemeClr val="tx1"/>
                </a:solidFill>
                <a:latin typeface="Arial" charset="0"/>
                <a:ea typeface="宋体" charset="0"/>
                <a:cs typeface="宋体" charset="0"/>
              </a:defRPr>
            </a:lvl6pPr>
            <a:lvl7pPr marL="2971800" indent="-228600" defTabSz="3290888" eaLnBrk="0" fontAlgn="base" hangingPunct="0">
              <a:spcBef>
                <a:spcPct val="0"/>
              </a:spcBef>
              <a:spcAft>
                <a:spcPct val="0"/>
              </a:spcAft>
              <a:defRPr sz="6500">
                <a:solidFill>
                  <a:schemeClr val="tx1"/>
                </a:solidFill>
                <a:latin typeface="Arial" charset="0"/>
                <a:ea typeface="宋体" charset="0"/>
                <a:cs typeface="宋体" charset="0"/>
              </a:defRPr>
            </a:lvl7pPr>
            <a:lvl8pPr marL="3429000" indent="-228600" defTabSz="3290888" eaLnBrk="0" fontAlgn="base" hangingPunct="0">
              <a:spcBef>
                <a:spcPct val="0"/>
              </a:spcBef>
              <a:spcAft>
                <a:spcPct val="0"/>
              </a:spcAft>
              <a:defRPr sz="6500">
                <a:solidFill>
                  <a:schemeClr val="tx1"/>
                </a:solidFill>
                <a:latin typeface="Arial" charset="0"/>
                <a:ea typeface="宋体" charset="0"/>
                <a:cs typeface="宋体" charset="0"/>
              </a:defRPr>
            </a:lvl8pPr>
            <a:lvl9pPr marL="3886200" indent="-228600" defTabSz="3290888" eaLnBrk="0" fontAlgn="base" hangingPunct="0">
              <a:spcBef>
                <a:spcPct val="0"/>
              </a:spcBef>
              <a:spcAft>
                <a:spcPct val="0"/>
              </a:spcAft>
              <a:defRPr sz="6500">
                <a:solidFill>
                  <a:schemeClr val="tx1"/>
                </a:solidFill>
                <a:latin typeface="Arial" charset="0"/>
                <a:ea typeface="宋体" charset="0"/>
                <a:cs typeface="宋体" charset="0"/>
              </a:defRPr>
            </a:lvl9pPr>
          </a:lstStyle>
          <a:p>
            <a:pPr eaLnBrk="1" hangingPunct="1"/>
            <a:fld id="{6B874FAB-9D2C-8340-A801-3F94CC2EFC5D}" type="slidenum">
              <a:rPr lang="zh-CN" altLang="en-US" sz="1200">
                <a:latin typeface="Calibri" charset="0"/>
              </a:rPr>
              <a:pPr eaLnBrk="1" hangingPunct="1"/>
              <a:t>1</a:t>
            </a:fld>
            <a:endParaRPr lang="zh-CN" alt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90236" y="10066261"/>
            <a:ext cx="21422678" cy="6945868"/>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3780473" y="18362295"/>
            <a:ext cx="17642205" cy="8281035"/>
          </a:xfrm>
        </p:spPr>
        <p:txBody>
          <a:bodyPr/>
          <a:lstStyle>
            <a:lvl1pPr marL="0" indent="0" algn="ctr">
              <a:buNone/>
              <a:defRPr>
                <a:solidFill>
                  <a:schemeClr val="tx1">
                    <a:tint val="75000"/>
                  </a:schemeClr>
                </a:solidFill>
              </a:defRPr>
            </a:lvl1pPr>
            <a:lvl2pPr marL="1645920" indent="0" algn="ctr">
              <a:buNone/>
              <a:defRPr>
                <a:solidFill>
                  <a:schemeClr val="tx1">
                    <a:tint val="75000"/>
                  </a:schemeClr>
                </a:solidFill>
              </a:defRPr>
            </a:lvl2pPr>
            <a:lvl3pPr marL="3291840" indent="0" algn="ctr">
              <a:buNone/>
              <a:defRPr>
                <a:solidFill>
                  <a:schemeClr val="tx1">
                    <a:tint val="75000"/>
                  </a:schemeClr>
                </a:solidFill>
              </a:defRPr>
            </a:lvl3pPr>
            <a:lvl4pPr marL="4937760" indent="0" algn="ctr">
              <a:buNone/>
              <a:defRPr>
                <a:solidFill>
                  <a:schemeClr val="tx1">
                    <a:tint val="75000"/>
                  </a:schemeClr>
                </a:solidFill>
              </a:defRPr>
            </a:lvl4pPr>
            <a:lvl5pPr marL="6583680" indent="0" algn="ctr">
              <a:buNone/>
              <a:defRPr>
                <a:solidFill>
                  <a:schemeClr val="tx1">
                    <a:tint val="75000"/>
                  </a:schemeClr>
                </a:solidFill>
              </a:defRPr>
            </a:lvl5pPr>
            <a:lvl6pPr marL="8229600" indent="0" algn="ctr">
              <a:buNone/>
              <a:defRPr>
                <a:solidFill>
                  <a:schemeClr val="tx1">
                    <a:tint val="75000"/>
                  </a:schemeClr>
                </a:solidFill>
              </a:defRPr>
            </a:lvl6pPr>
            <a:lvl7pPr marL="9875520" indent="0" algn="ctr">
              <a:buNone/>
              <a:defRPr>
                <a:solidFill>
                  <a:schemeClr val="tx1">
                    <a:tint val="75000"/>
                  </a:schemeClr>
                </a:solidFill>
              </a:defRPr>
            </a:lvl7pPr>
            <a:lvl8pPr marL="11521440" indent="0" algn="ctr">
              <a:buNone/>
              <a:defRPr>
                <a:solidFill>
                  <a:schemeClr val="tx1">
                    <a:tint val="75000"/>
                  </a:schemeClr>
                </a:solidFill>
              </a:defRPr>
            </a:lvl8pPr>
            <a:lvl9pPr marL="1316736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5DEBBB78-722D-944F-BDE7-E20AB661949F}" type="datetimeFigureOut">
              <a:rPr lang="zh-CN" altLang="en-US"/>
              <a:pPr>
                <a:defRPr/>
              </a:pPr>
              <a:t>5/14/14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363762A-EDD7-ED48-A3F9-C98DED70A11D}" type="slidenum">
              <a:rPr lang="zh-CN" altLang="en-US"/>
              <a:pPr>
                <a:defRPr/>
              </a:pPr>
              <a:t>‹#›</a:t>
            </a:fld>
            <a:endParaRPr lang="zh-CN" altLang="en-US"/>
          </a:p>
        </p:txBody>
      </p:sp>
    </p:spTree>
    <p:extLst>
      <p:ext uri="{BB962C8B-B14F-4D97-AF65-F5344CB8AC3E}">
        <p14:creationId xmlns:p14="http://schemas.microsoft.com/office/powerpoint/2010/main" val="1502525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A7886FA-CD4C-C04E-AE8D-58102F911369}" type="datetimeFigureOut">
              <a:rPr lang="zh-CN" altLang="en-US"/>
              <a:pPr>
                <a:defRPr/>
              </a:pPr>
              <a:t>5/14/14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AF414D4-9F20-BA4B-8D79-9F134ECC67B1}" type="slidenum">
              <a:rPr lang="zh-CN" altLang="en-US"/>
              <a:pPr>
                <a:defRPr/>
              </a:pPr>
              <a:t>‹#›</a:t>
            </a:fld>
            <a:endParaRPr lang="zh-CN" altLang="en-US"/>
          </a:p>
        </p:txBody>
      </p:sp>
    </p:spTree>
    <p:extLst>
      <p:ext uri="{BB962C8B-B14F-4D97-AF65-F5344CB8AC3E}">
        <p14:creationId xmlns:p14="http://schemas.microsoft.com/office/powerpoint/2010/main" val="2798893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8272284" y="1297667"/>
            <a:ext cx="5670709" cy="27648456"/>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260157" y="1297667"/>
            <a:ext cx="16592074" cy="27648456"/>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646E360-3F1E-7A48-BD13-D8ABA673BC77}" type="datetimeFigureOut">
              <a:rPr lang="zh-CN" altLang="en-US"/>
              <a:pPr>
                <a:defRPr/>
              </a:pPr>
              <a:t>5/14/14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B9F5641-53E4-3147-A281-4813C5930310}" type="slidenum">
              <a:rPr lang="zh-CN" altLang="en-US"/>
              <a:pPr>
                <a:defRPr/>
              </a:pPr>
              <a:t>‹#›</a:t>
            </a:fld>
            <a:endParaRPr lang="zh-CN" altLang="en-US"/>
          </a:p>
        </p:txBody>
      </p:sp>
    </p:spTree>
    <p:extLst>
      <p:ext uri="{BB962C8B-B14F-4D97-AF65-F5344CB8AC3E}">
        <p14:creationId xmlns:p14="http://schemas.microsoft.com/office/powerpoint/2010/main" val="289073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6556A4DF-BBDB-CC4A-A798-C55FFE9F220D}" type="datetimeFigureOut">
              <a:rPr lang="zh-CN" altLang="en-US"/>
              <a:pPr>
                <a:defRPr/>
              </a:pPr>
              <a:t>5/14/14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3AF4643-C371-C943-8A54-2F4232E0B594}" type="slidenum">
              <a:rPr lang="zh-CN" altLang="en-US"/>
              <a:pPr>
                <a:defRPr/>
              </a:pPr>
              <a:t>‹#›</a:t>
            </a:fld>
            <a:endParaRPr lang="zh-CN" altLang="en-US"/>
          </a:p>
        </p:txBody>
      </p:sp>
    </p:spTree>
    <p:extLst>
      <p:ext uri="{BB962C8B-B14F-4D97-AF65-F5344CB8AC3E}">
        <p14:creationId xmlns:p14="http://schemas.microsoft.com/office/powerpoint/2010/main" val="3425364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990875" y="20822605"/>
            <a:ext cx="21422678" cy="6435804"/>
          </a:xfrm>
        </p:spPr>
        <p:txBody>
          <a:bodyPr anchor="t"/>
          <a:lstStyle>
            <a:lvl1pPr algn="l">
              <a:defRPr sz="144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990875" y="13734221"/>
            <a:ext cx="21422678" cy="7088384"/>
          </a:xfrm>
        </p:spPr>
        <p:txBody>
          <a:bodyPr anchor="b"/>
          <a:lstStyle>
            <a:lvl1pPr marL="0" indent="0">
              <a:buNone/>
              <a:defRPr sz="7200">
                <a:solidFill>
                  <a:schemeClr val="tx1">
                    <a:tint val="75000"/>
                  </a:schemeClr>
                </a:solidFill>
              </a:defRPr>
            </a:lvl1pPr>
            <a:lvl2pPr marL="1645920" indent="0">
              <a:buNone/>
              <a:defRPr sz="6500">
                <a:solidFill>
                  <a:schemeClr val="tx1">
                    <a:tint val="75000"/>
                  </a:schemeClr>
                </a:solidFill>
              </a:defRPr>
            </a:lvl2pPr>
            <a:lvl3pPr marL="3291840" indent="0">
              <a:buNone/>
              <a:defRPr sz="5800">
                <a:solidFill>
                  <a:schemeClr val="tx1">
                    <a:tint val="75000"/>
                  </a:schemeClr>
                </a:solidFill>
              </a:defRPr>
            </a:lvl3pPr>
            <a:lvl4pPr marL="4937760" indent="0">
              <a:buNone/>
              <a:defRPr sz="5000">
                <a:solidFill>
                  <a:schemeClr val="tx1">
                    <a:tint val="75000"/>
                  </a:schemeClr>
                </a:solidFill>
              </a:defRPr>
            </a:lvl4pPr>
            <a:lvl5pPr marL="6583680" indent="0">
              <a:buNone/>
              <a:defRPr sz="5000">
                <a:solidFill>
                  <a:schemeClr val="tx1">
                    <a:tint val="75000"/>
                  </a:schemeClr>
                </a:solidFill>
              </a:defRPr>
            </a:lvl5pPr>
            <a:lvl6pPr marL="8229600" indent="0">
              <a:buNone/>
              <a:defRPr sz="5000">
                <a:solidFill>
                  <a:schemeClr val="tx1">
                    <a:tint val="75000"/>
                  </a:schemeClr>
                </a:solidFill>
              </a:defRPr>
            </a:lvl6pPr>
            <a:lvl7pPr marL="9875520" indent="0">
              <a:buNone/>
              <a:defRPr sz="5000">
                <a:solidFill>
                  <a:schemeClr val="tx1">
                    <a:tint val="75000"/>
                  </a:schemeClr>
                </a:solidFill>
              </a:defRPr>
            </a:lvl7pPr>
            <a:lvl8pPr marL="11521440" indent="0">
              <a:buNone/>
              <a:defRPr sz="5000">
                <a:solidFill>
                  <a:schemeClr val="tx1">
                    <a:tint val="75000"/>
                  </a:schemeClr>
                </a:solidFill>
              </a:defRPr>
            </a:lvl8pPr>
            <a:lvl9pPr marL="13167360" indent="0">
              <a:buNone/>
              <a:defRPr sz="50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A90CF1DC-881B-BC41-96FA-4FF078D384EE}" type="datetimeFigureOut">
              <a:rPr lang="zh-CN" altLang="en-US"/>
              <a:pPr>
                <a:defRPr/>
              </a:pPr>
              <a:t>5/14/14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7EE3E25-9D1E-E846-BC46-E3AC5249C991}" type="slidenum">
              <a:rPr lang="zh-CN" altLang="en-US"/>
              <a:pPr>
                <a:defRPr/>
              </a:pPr>
              <a:t>‹#›</a:t>
            </a:fld>
            <a:endParaRPr lang="zh-CN" altLang="en-US"/>
          </a:p>
        </p:txBody>
      </p:sp>
    </p:spTree>
    <p:extLst>
      <p:ext uri="{BB962C8B-B14F-4D97-AF65-F5344CB8AC3E}">
        <p14:creationId xmlns:p14="http://schemas.microsoft.com/office/powerpoint/2010/main" val="1168418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260158" y="7560947"/>
            <a:ext cx="11131391" cy="21385175"/>
          </a:xfrm>
        </p:spPr>
        <p:txBody>
          <a:bodyPr/>
          <a:lstStyle>
            <a:lvl1pPr>
              <a:defRPr sz="10100"/>
            </a:lvl1pPr>
            <a:lvl2pPr>
              <a:defRPr sz="8600"/>
            </a:lvl2pPr>
            <a:lvl3pPr>
              <a:defRPr sz="7200"/>
            </a:lvl3pPr>
            <a:lvl4pPr>
              <a:defRPr sz="6500"/>
            </a:lvl4pPr>
            <a:lvl5pPr>
              <a:defRPr sz="6500"/>
            </a:lvl5pPr>
            <a:lvl6pPr>
              <a:defRPr sz="6500"/>
            </a:lvl6pPr>
            <a:lvl7pPr>
              <a:defRPr sz="6500"/>
            </a:lvl7pPr>
            <a:lvl8pPr>
              <a:defRPr sz="6500"/>
            </a:lvl8pPr>
            <a:lvl9pPr>
              <a:defRPr sz="6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12811601" y="7560947"/>
            <a:ext cx="11131391" cy="21385175"/>
          </a:xfrm>
        </p:spPr>
        <p:txBody>
          <a:bodyPr/>
          <a:lstStyle>
            <a:lvl1pPr>
              <a:defRPr sz="10100"/>
            </a:lvl1pPr>
            <a:lvl2pPr>
              <a:defRPr sz="8600"/>
            </a:lvl2pPr>
            <a:lvl3pPr>
              <a:defRPr sz="7200"/>
            </a:lvl3pPr>
            <a:lvl4pPr>
              <a:defRPr sz="6500"/>
            </a:lvl4pPr>
            <a:lvl5pPr>
              <a:defRPr sz="6500"/>
            </a:lvl5pPr>
            <a:lvl6pPr>
              <a:defRPr sz="6500"/>
            </a:lvl6pPr>
            <a:lvl7pPr>
              <a:defRPr sz="6500"/>
            </a:lvl7pPr>
            <a:lvl8pPr>
              <a:defRPr sz="6500"/>
            </a:lvl8pPr>
            <a:lvl9pPr>
              <a:defRPr sz="6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4CAFE121-5EB8-7F42-AA4D-BE0286D1C6A5}" type="datetimeFigureOut">
              <a:rPr lang="zh-CN" altLang="en-US"/>
              <a:pPr>
                <a:defRPr/>
              </a:pPr>
              <a:t>5/14/14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67A6A90-5816-DC4B-9FF9-7D9B74B0E25D}" type="slidenum">
              <a:rPr lang="zh-CN" altLang="en-US"/>
              <a:pPr>
                <a:defRPr/>
              </a:pPr>
              <a:t>‹#›</a:t>
            </a:fld>
            <a:endParaRPr lang="zh-CN" altLang="en-US"/>
          </a:p>
        </p:txBody>
      </p:sp>
    </p:spTree>
    <p:extLst>
      <p:ext uri="{BB962C8B-B14F-4D97-AF65-F5344CB8AC3E}">
        <p14:creationId xmlns:p14="http://schemas.microsoft.com/office/powerpoint/2010/main" val="3619238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260158" y="7253409"/>
            <a:ext cx="11135768" cy="3022875"/>
          </a:xfrm>
        </p:spPr>
        <p:txBody>
          <a:bodyPr anchor="b"/>
          <a:lstStyle>
            <a:lvl1pPr marL="0" indent="0">
              <a:buNone/>
              <a:defRPr sz="8600" b="1"/>
            </a:lvl1pPr>
            <a:lvl2pPr marL="1645920" indent="0">
              <a:buNone/>
              <a:defRPr sz="7200" b="1"/>
            </a:lvl2pPr>
            <a:lvl3pPr marL="3291840" indent="0">
              <a:buNone/>
              <a:defRPr sz="6500" b="1"/>
            </a:lvl3pPr>
            <a:lvl4pPr marL="4937760" indent="0">
              <a:buNone/>
              <a:defRPr sz="5800" b="1"/>
            </a:lvl4pPr>
            <a:lvl5pPr marL="6583680" indent="0">
              <a:buNone/>
              <a:defRPr sz="5800" b="1"/>
            </a:lvl5pPr>
            <a:lvl6pPr marL="8229600" indent="0">
              <a:buNone/>
              <a:defRPr sz="5800" b="1"/>
            </a:lvl6pPr>
            <a:lvl7pPr marL="9875520" indent="0">
              <a:buNone/>
              <a:defRPr sz="5800" b="1"/>
            </a:lvl7pPr>
            <a:lvl8pPr marL="11521440" indent="0">
              <a:buNone/>
              <a:defRPr sz="5800" b="1"/>
            </a:lvl8pPr>
            <a:lvl9pPr marL="13167360" indent="0">
              <a:buNone/>
              <a:defRPr sz="5800" b="1"/>
            </a:lvl9pPr>
          </a:lstStyle>
          <a:p>
            <a:pPr lvl="0"/>
            <a:r>
              <a:rPr lang="zh-CN" altLang="en-US" smtClean="0"/>
              <a:t>单击此处编辑母版文本样式</a:t>
            </a:r>
          </a:p>
        </p:txBody>
      </p:sp>
      <p:sp>
        <p:nvSpPr>
          <p:cNvPr id="4" name="内容占位符 3"/>
          <p:cNvSpPr>
            <a:spLocks noGrp="1"/>
          </p:cNvSpPr>
          <p:nvPr>
            <p:ph sz="half" idx="2"/>
          </p:nvPr>
        </p:nvSpPr>
        <p:spPr>
          <a:xfrm>
            <a:off x="1260158" y="10276284"/>
            <a:ext cx="11135768" cy="18669836"/>
          </a:xfrm>
        </p:spPr>
        <p:txBody>
          <a:bodyPr/>
          <a:lstStyle>
            <a:lvl1pPr>
              <a:defRPr sz="8600"/>
            </a:lvl1pPr>
            <a:lvl2pPr>
              <a:defRPr sz="7200"/>
            </a:lvl2pPr>
            <a:lvl3pPr>
              <a:defRPr sz="6500"/>
            </a:lvl3pPr>
            <a:lvl4pPr>
              <a:defRPr sz="5800"/>
            </a:lvl4pPr>
            <a:lvl5pPr>
              <a:defRPr sz="5800"/>
            </a:lvl5pPr>
            <a:lvl6pPr>
              <a:defRPr sz="5800"/>
            </a:lvl6pPr>
            <a:lvl7pPr>
              <a:defRPr sz="5800"/>
            </a:lvl7pPr>
            <a:lvl8pPr>
              <a:defRPr sz="5800"/>
            </a:lvl8pPr>
            <a:lvl9pPr>
              <a:defRPr sz="5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12802852" y="7253409"/>
            <a:ext cx="11140142" cy="3022875"/>
          </a:xfrm>
        </p:spPr>
        <p:txBody>
          <a:bodyPr anchor="b"/>
          <a:lstStyle>
            <a:lvl1pPr marL="0" indent="0">
              <a:buNone/>
              <a:defRPr sz="8600" b="1"/>
            </a:lvl1pPr>
            <a:lvl2pPr marL="1645920" indent="0">
              <a:buNone/>
              <a:defRPr sz="7200" b="1"/>
            </a:lvl2pPr>
            <a:lvl3pPr marL="3291840" indent="0">
              <a:buNone/>
              <a:defRPr sz="6500" b="1"/>
            </a:lvl3pPr>
            <a:lvl4pPr marL="4937760" indent="0">
              <a:buNone/>
              <a:defRPr sz="5800" b="1"/>
            </a:lvl4pPr>
            <a:lvl5pPr marL="6583680" indent="0">
              <a:buNone/>
              <a:defRPr sz="5800" b="1"/>
            </a:lvl5pPr>
            <a:lvl6pPr marL="8229600" indent="0">
              <a:buNone/>
              <a:defRPr sz="5800" b="1"/>
            </a:lvl6pPr>
            <a:lvl7pPr marL="9875520" indent="0">
              <a:buNone/>
              <a:defRPr sz="5800" b="1"/>
            </a:lvl7pPr>
            <a:lvl8pPr marL="11521440" indent="0">
              <a:buNone/>
              <a:defRPr sz="5800" b="1"/>
            </a:lvl8pPr>
            <a:lvl9pPr marL="13167360" indent="0">
              <a:buNone/>
              <a:defRPr sz="5800" b="1"/>
            </a:lvl9pPr>
          </a:lstStyle>
          <a:p>
            <a:pPr lvl="0"/>
            <a:r>
              <a:rPr lang="zh-CN" altLang="en-US" smtClean="0"/>
              <a:t>单击此处编辑母版文本样式</a:t>
            </a:r>
          </a:p>
        </p:txBody>
      </p:sp>
      <p:sp>
        <p:nvSpPr>
          <p:cNvPr id="6" name="内容占位符 5"/>
          <p:cNvSpPr>
            <a:spLocks noGrp="1"/>
          </p:cNvSpPr>
          <p:nvPr>
            <p:ph sz="quarter" idx="4"/>
          </p:nvPr>
        </p:nvSpPr>
        <p:spPr>
          <a:xfrm>
            <a:off x="12802852" y="10276284"/>
            <a:ext cx="11140142" cy="18669836"/>
          </a:xfrm>
        </p:spPr>
        <p:txBody>
          <a:bodyPr/>
          <a:lstStyle>
            <a:lvl1pPr>
              <a:defRPr sz="8600"/>
            </a:lvl1pPr>
            <a:lvl2pPr>
              <a:defRPr sz="7200"/>
            </a:lvl2pPr>
            <a:lvl3pPr>
              <a:defRPr sz="6500"/>
            </a:lvl3pPr>
            <a:lvl4pPr>
              <a:defRPr sz="5800"/>
            </a:lvl4pPr>
            <a:lvl5pPr>
              <a:defRPr sz="5800"/>
            </a:lvl5pPr>
            <a:lvl6pPr>
              <a:defRPr sz="5800"/>
            </a:lvl6pPr>
            <a:lvl7pPr>
              <a:defRPr sz="5800"/>
            </a:lvl7pPr>
            <a:lvl8pPr>
              <a:defRPr sz="5800"/>
            </a:lvl8pPr>
            <a:lvl9pPr>
              <a:defRPr sz="5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8D2083BF-B095-244B-BBC4-AE1E3FFAA05C}" type="datetimeFigureOut">
              <a:rPr lang="zh-CN" altLang="en-US"/>
              <a:pPr>
                <a:defRPr/>
              </a:pPr>
              <a:t>5/14/14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772194F8-FFA6-0C4C-9C8D-FFFFAF198F2C}" type="slidenum">
              <a:rPr lang="zh-CN" altLang="en-US"/>
              <a:pPr>
                <a:defRPr/>
              </a:pPr>
              <a:t>‹#›</a:t>
            </a:fld>
            <a:endParaRPr lang="zh-CN" altLang="en-US"/>
          </a:p>
        </p:txBody>
      </p:sp>
    </p:spTree>
    <p:extLst>
      <p:ext uri="{BB962C8B-B14F-4D97-AF65-F5344CB8AC3E}">
        <p14:creationId xmlns:p14="http://schemas.microsoft.com/office/powerpoint/2010/main" val="3959616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EA3ED84C-68FF-CD43-9D7A-7C00E9FF10E2}" type="datetimeFigureOut">
              <a:rPr lang="zh-CN" altLang="en-US"/>
              <a:pPr>
                <a:defRPr/>
              </a:pPr>
              <a:t>5/14/14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33FAF498-2E0C-784F-9A10-DA53548AFA6D}" type="slidenum">
              <a:rPr lang="zh-CN" altLang="en-US"/>
              <a:pPr>
                <a:defRPr/>
              </a:pPr>
              <a:t>‹#›</a:t>
            </a:fld>
            <a:endParaRPr lang="zh-CN" altLang="en-US"/>
          </a:p>
        </p:txBody>
      </p:sp>
    </p:spTree>
    <p:extLst>
      <p:ext uri="{BB962C8B-B14F-4D97-AF65-F5344CB8AC3E}">
        <p14:creationId xmlns:p14="http://schemas.microsoft.com/office/powerpoint/2010/main" val="2726177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29F5CFC-693E-8346-A09E-E98088CD3266}" type="datetimeFigureOut">
              <a:rPr lang="zh-CN" altLang="en-US"/>
              <a:pPr>
                <a:defRPr/>
              </a:pPr>
              <a:t>5/14/14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659A9A8F-7A60-2B4C-AED0-C7DFB85F747B}" type="slidenum">
              <a:rPr lang="zh-CN" altLang="en-US"/>
              <a:pPr>
                <a:defRPr/>
              </a:pPr>
              <a:t>‹#›</a:t>
            </a:fld>
            <a:endParaRPr lang="zh-CN" altLang="en-US"/>
          </a:p>
        </p:txBody>
      </p:sp>
    </p:spTree>
    <p:extLst>
      <p:ext uri="{BB962C8B-B14F-4D97-AF65-F5344CB8AC3E}">
        <p14:creationId xmlns:p14="http://schemas.microsoft.com/office/powerpoint/2010/main" val="2439019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60159" y="1290161"/>
            <a:ext cx="8291663" cy="5490686"/>
          </a:xfrm>
        </p:spPr>
        <p:txBody>
          <a:bodyPr anchor="b"/>
          <a:lstStyle>
            <a:lvl1pPr algn="l">
              <a:defRPr sz="72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9853732" y="1290164"/>
            <a:ext cx="14089261" cy="27655959"/>
          </a:xfrm>
        </p:spPr>
        <p:txBody>
          <a:bodyPr/>
          <a:lstStyle>
            <a:lvl1pPr>
              <a:defRPr sz="11500"/>
            </a:lvl1pPr>
            <a:lvl2pPr>
              <a:defRPr sz="10100"/>
            </a:lvl2pPr>
            <a:lvl3pPr>
              <a:defRPr sz="8600"/>
            </a:lvl3pPr>
            <a:lvl4pPr>
              <a:defRPr sz="7200"/>
            </a:lvl4pPr>
            <a:lvl5pPr>
              <a:defRPr sz="7200"/>
            </a:lvl5pPr>
            <a:lvl6pPr>
              <a:defRPr sz="7200"/>
            </a:lvl6pPr>
            <a:lvl7pPr>
              <a:defRPr sz="7200"/>
            </a:lvl7pPr>
            <a:lvl8pPr>
              <a:defRPr sz="7200"/>
            </a:lvl8pPr>
            <a:lvl9pPr>
              <a:defRPr sz="7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1260159" y="6780850"/>
            <a:ext cx="8291663" cy="22165273"/>
          </a:xfrm>
        </p:spPr>
        <p:txBody>
          <a:bodyPr/>
          <a:lstStyle>
            <a:lvl1pPr marL="0" indent="0">
              <a:buNone/>
              <a:defRPr sz="5000"/>
            </a:lvl1pPr>
            <a:lvl2pPr marL="1645920" indent="0">
              <a:buNone/>
              <a:defRPr sz="4300"/>
            </a:lvl2pPr>
            <a:lvl3pPr marL="3291840" indent="0">
              <a:buNone/>
              <a:defRPr sz="3600"/>
            </a:lvl3pPr>
            <a:lvl4pPr marL="4937760" indent="0">
              <a:buNone/>
              <a:defRPr sz="3200"/>
            </a:lvl4pPr>
            <a:lvl5pPr marL="6583680" indent="0">
              <a:buNone/>
              <a:defRPr sz="3200"/>
            </a:lvl5pPr>
            <a:lvl6pPr marL="8229600" indent="0">
              <a:buNone/>
              <a:defRPr sz="3200"/>
            </a:lvl6pPr>
            <a:lvl7pPr marL="9875520" indent="0">
              <a:buNone/>
              <a:defRPr sz="3200"/>
            </a:lvl7pPr>
            <a:lvl8pPr marL="11521440" indent="0">
              <a:buNone/>
              <a:defRPr sz="3200"/>
            </a:lvl8pPr>
            <a:lvl9pPr marL="13167360" indent="0">
              <a:buNone/>
              <a:defRPr sz="32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E70A99E8-716B-1941-96DB-BF7926F9C5E4}" type="datetimeFigureOut">
              <a:rPr lang="zh-CN" altLang="en-US"/>
              <a:pPr>
                <a:defRPr/>
              </a:pPr>
              <a:t>5/14/14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386AA81-8BC2-E346-851C-D559DE26D57E}" type="slidenum">
              <a:rPr lang="zh-CN" altLang="en-US"/>
              <a:pPr>
                <a:defRPr/>
              </a:pPr>
              <a:t>‹#›</a:t>
            </a:fld>
            <a:endParaRPr lang="zh-CN" altLang="en-US"/>
          </a:p>
        </p:txBody>
      </p:sp>
    </p:spTree>
    <p:extLst>
      <p:ext uri="{BB962C8B-B14F-4D97-AF65-F5344CB8AC3E}">
        <p14:creationId xmlns:p14="http://schemas.microsoft.com/office/powerpoint/2010/main" val="784127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939994" y="22682835"/>
            <a:ext cx="15121890" cy="2677837"/>
          </a:xfrm>
        </p:spPr>
        <p:txBody>
          <a:bodyPr anchor="b"/>
          <a:lstStyle>
            <a:lvl1pPr algn="l">
              <a:defRPr sz="72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4939994" y="2895362"/>
            <a:ext cx="15121890" cy="19442430"/>
          </a:xfrm>
        </p:spPr>
        <p:txBody>
          <a:bodyPr rtlCol="0">
            <a:normAutofit/>
          </a:bodyPr>
          <a:lstStyle>
            <a:lvl1pPr marL="0" indent="0">
              <a:buNone/>
              <a:defRPr sz="11500"/>
            </a:lvl1pPr>
            <a:lvl2pPr marL="1645920" indent="0">
              <a:buNone/>
              <a:defRPr sz="10100"/>
            </a:lvl2pPr>
            <a:lvl3pPr marL="3291840" indent="0">
              <a:buNone/>
              <a:defRPr sz="860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pPr lvl="0"/>
            <a:endParaRPr lang="zh-CN" altLang="en-US" noProof="0"/>
          </a:p>
        </p:txBody>
      </p:sp>
      <p:sp>
        <p:nvSpPr>
          <p:cNvPr id="4" name="文本占位符 3"/>
          <p:cNvSpPr>
            <a:spLocks noGrp="1"/>
          </p:cNvSpPr>
          <p:nvPr>
            <p:ph type="body" sz="half" idx="2"/>
          </p:nvPr>
        </p:nvSpPr>
        <p:spPr>
          <a:xfrm>
            <a:off x="4939994" y="25360672"/>
            <a:ext cx="15121890" cy="3802973"/>
          </a:xfrm>
        </p:spPr>
        <p:txBody>
          <a:bodyPr/>
          <a:lstStyle>
            <a:lvl1pPr marL="0" indent="0">
              <a:buNone/>
              <a:defRPr sz="5000"/>
            </a:lvl1pPr>
            <a:lvl2pPr marL="1645920" indent="0">
              <a:buNone/>
              <a:defRPr sz="4300"/>
            </a:lvl2pPr>
            <a:lvl3pPr marL="3291840" indent="0">
              <a:buNone/>
              <a:defRPr sz="3600"/>
            </a:lvl3pPr>
            <a:lvl4pPr marL="4937760" indent="0">
              <a:buNone/>
              <a:defRPr sz="3200"/>
            </a:lvl4pPr>
            <a:lvl5pPr marL="6583680" indent="0">
              <a:buNone/>
              <a:defRPr sz="3200"/>
            </a:lvl5pPr>
            <a:lvl6pPr marL="8229600" indent="0">
              <a:buNone/>
              <a:defRPr sz="3200"/>
            </a:lvl6pPr>
            <a:lvl7pPr marL="9875520" indent="0">
              <a:buNone/>
              <a:defRPr sz="3200"/>
            </a:lvl7pPr>
            <a:lvl8pPr marL="11521440" indent="0">
              <a:buNone/>
              <a:defRPr sz="3200"/>
            </a:lvl8pPr>
            <a:lvl9pPr marL="13167360" indent="0">
              <a:buNone/>
              <a:defRPr sz="32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8A5B387-E1F8-BC4C-B571-8D8B8D335DEE}" type="datetimeFigureOut">
              <a:rPr lang="zh-CN" altLang="en-US"/>
              <a:pPr>
                <a:defRPr/>
              </a:pPr>
              <a:t>5/14/14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2114091-B548-3B47-BF0D-7DE505D19D0D}" type="slidenum">
              <a:rPr lang="zh-CN" altLang="en-US"/>
              <a:pPr>
                <a:defRPr/>
              </a:pPr>
              <a:t>‹#›</a:t>
            </a:fld>
            <a:endParaRPr lang="zh-CN" altLang="en-US"/>
          </a:p>
        </p:txBody>
      </p:sp>
    </p:spTree>
    <p:extLst>
      <p:ext uri="{BB962C8B-B14F-4D97-AF65-F5344CB8AC3E}">
        <p14:creationId xmlns:p14="http://schemas.microsoft.com/office/powerpoint/2010/main" val="8187682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1260475" y="1296988"/>
            <a:ext cx="226822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29184" tIns="164592" rIns="329184" bIns="164592"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1260475" y="7561263"/>
            <a:ext cx="22682200" cy="2138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29184" tIns="164592" rIns="329184" bIns="164592"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60475" y="30033913"/>
            <a:ext cx="5880100" cy="1725612"/>
          </a:xfrm>
          <a:prstGeom prst="rect">
            <a:avLst/>
          </a:prstGeom>
        </p:spPr>
        <p:txBody>
          <a:bodyPr vert="horz" wrap="square" lIns="329184" tIns="164592" rIns="329184" bIns="164592" numCol="1" anchor="ctr" anchorCtr="0" compatLnSpc="1">
            <a:prstTxWarp prst="textNoShape">
              <a:avLst/>
            </a:prstTxWarp>
          </a:bodyPr>
          <a:lstStyle>
            <a:lvl1pPr>
              <a:defRPr sz="4300">
                <a:solidFill>
                  <a:srgbClr val="898989"/>
                </a:solidFill>
                <a:latin typeface="Calibri" charset="0"/>
              </a:defRPr>
            </a:lvl1pPr>
          </a:lstStyle>
          <a:p>
            <a:pPr>
              <a:defRPr/>
            </a:pPr>
            <a:fld id="{0F549C98-2923-FC4C-9C8F-84186024A649}" type="datetimeFigureOut">
              <a:rPr lang="zh-CN" altLang="en-US"/>
              <a:pPr>
                <a:defRPr/>
              </a:pPr>
              <a:t>5/14/14</a:t>
            </a:fld>
            <a:endParaRPr lang="zh-CN" altLang="en-US"/>
          </a:p>
        </p:txBody>
      </p:sp>
      <p:sp>
        <p:nvSpPr>
          <p:cNvPr id="5" name="页脚占位符 4"/>
          <p:cNvSpPr>
            <a:spLocks noGrp="1"/>
          </p:cNvSpPr>
          <p:nvPr>
            <p:ph type="ftr" sz="quarter" idx="3"/>
          </p:nvPr>
        </p:nvSpPr>
        <p:spPr>
          <a:xfrm>
            <a:off x="8610600" y="30033913"/>
            <a:ext cx="7981950" cy="1725612"/>
          </a:xfrm>
          <a:prstGeom prst="rect">
            <a:avLst/>
          </a:prstGeom>
        </p:spPr>
        <p:txBody>
          <a:bodyPr vert="horz" wrap="square" lIns="329184" tIns="164592" rIns="329184" bIns="164592" numCol="1" anchor="ctr" anchorCtr="0" compatLnSpc="1">
            <a:prstTxWarp prst="textNoShape">
              <a:avLst/>
            </a:prstTxWarp>
          </a:bodyPr>
          <a:lstStyle>
            <a:lvl1pPr algn="ctr">
              <a:defRPr sz="4300" smtClean="0">
                <a:solidFill>
                  <a:srgbClr val="898989"/>
                </a:solidFill>
                <a:latin typeface="Calibri" charset="0"/>
              </a:defRPr>
            </a:lvl1pPr>
          </a:lstStyle>
          <a:p>
            <a:pPr>
              <a:defRPr/>
            </a:pPr>
            <a:endParaRPr lang="zh-CN" altLang="en-US"/>
          </a:p>
        </p:txBody>
      </p:sp>
      <p:sp>
        <p:nvSpPr>
          <p:cNvPr id="6" name="灯片编号占位符 5"/>
          <p:cNvSpPr>
            <a:spLocks noGrp="1"/>
          </p:cNvSpPr>
          <p:nvPr>
            <p:ph type="sldNum" sz="quarter" idx="4"/>
          </p:nvPr>
        </p:nvSpPr>
        <p:spPr>
          <a:xfrm>
            <a:off x="18062575" y="30033913"/>
            <a:ext cx="5880100" cy="1725612"/>
          </a:xfrm>
          <a:prstGeom prst="rect">
            <a:avLst/>
          </a:prstGeom>
        </p:spPr>
        <p:txBody>
          <a:bodyPr vert="horz" wrap="square" lIns="329184" tIns="164592" rIns="329184" bIns="164592" numCol="1" anchor="ctr" anchorCtr="0" compatLnSpc="1">
            <a:prstTxWarp prst="textNoShape">
              <a:avLst/>
            </a:prstTxWarp>
          </a:bodyPr>
          <a:lstStyle>
            <a:lvl1pPr algn="r">
              <a:defRPr sz="4300">
                <a:solidFill>
                  <a:srgbClr val="898989"/>
                </a:solidFill>
                <a:latin typeface="Calibri" charset="0"/>
              </a:defRPr>
            </a:lvl1pPr>
          </a:lstStyle>
          <a:p>
            <a:pPr>
              <a:defRPr/>
            </a:pPr>
            <a:fld id="{C97F6100-E01A-5A4B-B818-6FFEEB200723}"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290888" rtl="0" eaLnBrk="0" fontAlgn="base" hangingPunct="0">
        <a:spcBef>
          <a:spcPct val="0"/>
        </a:spcBef>
        <a:spcAft>
          <a:spcPct val="0"/>
        </a:spcAft>
        <a:defRPr kumimoji="1" sz="15800" kern="1200">
          <a:solidFill>
            <a:schemeClr val="tx1"/>
          </a:solidFill>
          <a:latin typeface="+mj-lt"/>
          <a:ea typeface="+mj-ea"/>
          <a:cs typeface="宋体" charset="0"/>
        </a:defRPr>
      </a:lvl1pPr>
      <a:lvl2pPr algn="ctr" defTabSz="3290888" rtl="0" eaLnBrk="0" fontAlgn="base" hangingPunct="0">
        <a:spcBef>
          <a:spcPct val="0"/>
        </a:spcBef>
        <a:spcAft>
          <a:spcPct val="0"/>
        </a:spcAft>
        <a:defRPr kumimoji="1" sz="15800">
          <a:solidFill>
            <a:schemeClr val="tx1"/>
          </a:solidFill>
          <a:latin typeface="Calibri" pitchFamily="34" charset="0"/>
          <a:ea typeface="宋体" charset="-122"/>
          <a:cs typeface="宋体" charset="0"/>
        </a:defRPr>
      </a:lvl2pPr>
      <a:lvl3pPr algn="ctr" defTabSz="3290888" rtl="0" eaLnBrk="0" fontAlgn="base" hangingPunct="0">
        <a:spcBef>
          <a:spcPct val="0"/>
        </a:spcBef>
        <a:spcAft>
          <a:spcPct val="0"/>
        </a:spcAft>
        <a:defRPr kumimoji="1" sz="15800">
          <a:solidFill>
            <a:schemeClr val="tx1"/>
          </a:solidFill>
          <a:latin typeface="Calibri" pitchFamily="34" charset="0"/>
          <a:ea typeface="宋体" charset="-122"/>
          <a:cs typeface="宋体" charset="0"/>
        </a:defRPr>
      </a:lvl3pPr>
      <a:lvl4pPr algn="ctr" defTabSz="3290888" rtl="0" eaLnBrk="0" fontAlgn="base" hangingPunct="0">
        <a:spcBef>
          <a:spcPct val="0"/>
        </a:spcBef>
        <a:spcAft>
          <a:spcPct val="0"/>
        </a:spcAft>
        <a:defRPr kumimoji="1" sz="15800">
          <a:solidFill>
            <a:schemeClr val="tx1"/>
          </a:solidFill>
          <a:latin typeface="Calibri" pitchFamily="34" charset="0"/>
          <a:ea typeface="宋体" charset="-122"/>
          <a:cs typeface="宋体" charset="0"/>
        </a:defRPr>
      </a:lvl4pPr>
      <a:lvl5pPr algn="ctr" defTabSz="3290888" rtl="0" eaLnBrk="0" fontAlgn="base" hangingPunct="0">
        <a:spcBef>
          <a:spcPct val="0"/>
        </a:spcBef>
        <a:spcAft>
          <a:spcPct val="0"/>
        </a:spcAft>
        <a:defRPr kumimoji="1" sz="15800">
          <a:solidFill>
            <a:schemeClr val="tx1"/>
          </a:solidFill>
          <a:latin typeface="Calibri" pitchFamily="34" charset="0"/>
          <a:ea typeface="宋体" charset="-122"/>
          <a:cs typeface="宋体" charset="0"/>
        </a:defRPr>
      </a:lvl5pPr>
      <a:lvl6pPr marL="457200" algn="ctr" defTabSz="3290888" rtl="0" fontAlgn="base">
        <a:spcBef>
          <a:spcPct val="0"/>
        </a:spcBef>
        <a:spcAft>
          <a:spcPct val="0"/>
        </a:spcAft>
        <a:defRPr sz="15800">
          <a:solidFill>
            <a:schemeClr val="tx1"/>
          </a:solidFill>
          <a:latin typeface="Calibri" pitchFamily="34" charset="0"/>
          <a:ea typeface="宋体" charset="-122"/>
        </a:defRPr>
      </a:lvl6pPr>
      <a:lvl7pPr marL="914400" algn="ctr" defTabSz="3290888" rtl="0" fontAlgn="base">
        <a:spcBef>
          <a:spcPct val="0"/>
        </a:spcBef>
        <a:spcAft>
          <a:spcPct val="0"/>
        </a:spcAft>
        <a:defRPr sz="15800">
          <a:solidFill>
            <a:schemeClr val="tx1"/>
          </a:solidFill>
          <a:latin typeface="Calibri" pitchFamily="34" charset="0"/>
          <a:ea typeface="宋体" charset="-122"/>
        </a:defRPr>
      </a:lvl7pPr>
      <a:lvl8pPr marL="1371600" algn="ctr" defTabSz="3290888" rtl="0" fontAlgn="base">
        <a:spcBef>
          <a:spcPct val="0"/>
        </a:spcBef>
        <a:spcAft>
          <a:spcPct val="0"/>
        </a:spcAft>
        <a:defRPr sz="15800">
          <a:solidFill>
            <a:schemeClr val="tx1"/>
          </a:solidFill>
          <a:latin typeface="Calibri" pitchFamily="34" charset="0"/>
          <a:ea typeface="宋体" charset="-122"/>
        </a:defRPr>
      </a:lvl8pPr>
      <a:lvl9pPr marL="1828800" algn="ctr" defTabSz="3290888" rtl="0" fontAlgn="base">
        <a:spcBef>
          <a:spcPct val="0"/>
        </a:spcBef>
        <a:spcAft>
          <a:spcPct val="0"/>
        </a:spcAft>
        <a:defRPr sz="15800">
          <a:solidFill>
            <a:schemeClr val="tx1"/>
          </a:solidFill>
          <a:latin typeface="Calibri" pitchFamily="34" charset="0"/>
          <a:ea typeface="宋体" charset="-122"/>
        </a:defRPr>
      </a:lvl9pPr>
    </p:titleStyle>
    <p:bodyStyle>
      <a:lvl1pPr marL="1233488" indent="-1233488" algn="l" defTabSz="3290888" rtl="0" eaLnBrk="0" fontAlgn="base" hangingPunct="0">
        <a:spcBef>
          <a:spcPct val="20000"/>
        </a:spcBef>
        <a:spcAft>
          <a:spcPct val="0"/>
        </a:spcAft>
        <a:buFont typeface="Arial" charset="0"/>
        <a:buChar char="•"/>
        <a:defRPr kumimoji="1" sz="11500" kern="1200">
          <a:solidFill>
            <a:schemeClr val="tx1"/>
          </a:solidFill>
          <a:latin typeface="+mn-lt"/>
          <a:ea typeface="+mn-ea"/>
          <a:cs typeface="宋体" charset="0"/>
        </a:defRPr>
      </a:lvl1pPr>
      <a:lvl2pPr marL="2673350" indent="-1028700" algn="l" defTabSz="3290888" rtl="0" eaLnBrk="0" fontAlgn="base" hangingPunct="0">
        <a:spcBef>
          <a:spcPct val="20000"/>
        </a:spcBef>
        <a:spcAft>
          <a:spcPct val="0"/>
        </a:spcAft>
        <a:buFont typeface="Arial" charset="0"/>
        <a:buChar char="–"/>
        <a:defRPr kumimoji="1" sz="10100" kern="1200">
          <a:solidFill>
            <a:schemeClr val="tx1"/>
          </a:solidFill>
          <a:latin typeface="+mn-lt"/>
          <a:ea typeface="+mn-ea"/>
          <a:cs typeface="宋体" charset="0"/>
        </a:defRPr>
      </a:lvl2pPr>
      <a:lvl3pPr marL="4114800" indent="-822325" algn="l" defTabSz="3290888" rtl="0" eaLnBrk="0" fontAlgn="base" hangingPunct="0">
        <a:spcBef>
          <a:spcPct val="20000"/>
        </a:spcBef>
        <a:spcAft>
          <a:spcPct val="0"/>
        </a:spcAft>
        <a:buFont typeface="Arial" charset="0"/>
        <a:buChar char="•"/>
        <a:defRPr kumimoji="1" sz="8600" kern="1200">
          <a:solidFill>
            <a:schemeClr val="tx1"/>
          </a:solidFill>
          <a:latin typeface="+mn-lt"/>
          <a:ea typeface="+mn-ea"/>
          <a:cs typeface="宋体" charset="0"/>
        </a:defRPr>
      </a:lvl3pPr>
      <a:lvl4pPr marL="5759450" indent="-822325" algn="l" defTabSz="3290888" rtl="0" eaLnBrk="0" fontAlgn="base" hangingPunct="0">
        <a:spcBef>
          <a:spcPct val="20000"/>
        </a:spcBef>
        <a:spcAft>
          <a:spcPct val="0"/>
        </a:spcAft>
        <a:buFont typeface="Arial" charset="0"/>
        <a:buChar char="–"/>
        <a:defRPr kumimoji="1" sz="7200" kern="1200">
          <a:solidFill>
            <a:schemeClr val="tx1"/>
          </a:solidFill>
          <a:latin typeface="+mn-lt"/>
          <a:ea typeface="+mn-ea"/>
          <a:cs typeface="宋体" charset="0"/>
        </a:defRPr>
      </a:lvl4pPr>
      <a:lvl5pPr marL="7405688" indent="-822325" algn="l" defTabSz="3290888" rtl="0" eaLnBrk="0" fontAlgn="base" hangingPunct="0">
        <a:spcBef>
          <a:spcPct val="20000"/>
        </a:spcBef>
        <a:spcAft>
          <a:spcPct val="0"/>
        </a:spcAft>
        <a:buFont typeface="Arial" charset="0"/>
        <a:buChar char="»"/>
        <a:defRPr kumimoji="1" sz="7200" kern="1200">
          <a:solidFill>
            <a:schemeClr val="tx1"/>
          </a:solidFill>
          <a:latin typeface="+mn-lt"/>
          <a:ea typeface="+mn-ea"/>
          <a:cs typeface="宋体" charset="0"/>
        </a:defRPr>
      </a:lvl5pPr>
      <a:lvl6pPr marL="9052560" indent="-822960" algn="l" defTabSz="3291840" rtl="0" eaLnBrk="1" latinLnBrk="0" hangingPunct="1">
        <a:spcBef>
          <a:spcPct val="20000"/>
        </a:spcBef>
        <a:buFont typeface="Arial" pitchFamily="34" charset="0"/>
        <a:buChar char="•"/>
        <a:defRPr sz="7200" kern="1200">
          <a:solidFill>
            <a:schemeClr val="tx1"/>
          </a:solidFill>
          <a:latin typeface="+mn-lt"/>
          <a:ea typeface="+mn-ea"/>
          <a:cs typeface="+mn-cs"/>
        </a:defRPr>
      </a:lvl6pPr>
      <a:lvl7pPr marL="10698480" indent="-822960" algn="l" defTabSz="3291840" rtl="0" eaLnBrk="1" latinLnBrk="0" hangingPunct="1">
        <a:spcBef>
          <a:spcPct val="20000"/>
        </a:spcBef>
        <a:buFont typeface="Arial" pitchFamily="34" charset="0"/>
        <a:buChar char="•"/>
        <a:defRPr sz="7200" kern="1200">
          <a:solidFill>
            <a:schemeClr val="tx1"/>
          </a:solidFill>
          <a:latin typeface="+mn-lt"/>
          <a:ea typeface="+mn-ea"/>
          <a:cs typeface="+mn-cs"/>
        </a:defRPr>
      </a:lvl7pPr>
      <a:lvl8pPr marL="12344400" indent="-822960" algn="l" defTabSz="3291840" rtl="0" eaLnBrk="1" latinLnBrk="0" hangingPunct="1">
        <a:spcBef>
          <a:spcPct val="20000"/>
        </a:spcBef>
        <a:buFont typeface="Arial" pitchFamily="34" charset="0"/>
        <a:buChar char="•"/>
        <a:defRPr sz="7200" kern="1200">
          <a:solidFill>
            <a:schemeClr val="tx1"/>
          </a:solidFill>
          <a:latin typeface="+mn-lt"/>
          <a:ea typeface="+mn-ea"/>
          <a:cs typeface="+mn-cs"/>
        </a:defRPr>
      </a:lvl8pPr>
      <a:lvl9pPr marL="13990320" indent="-822960" algn="l" defTabSz="3291840" rtl="0" eaLnBrk="1" latinLnBrk="0" hangingPunct="1">
        <a:spcBef>
          <a:spcPct val="20000"/>
        </a:spcBef>
        <a:buFont typeface="Arial" pitchFamily="34" charset="0"/>
        <a:buChar char="•"/>
        <a:defRPr sz="7200" kern="1200">
          <a:solidFill>
            <a:schemeClr val="tx1"/>
          </a:solidFill>
          <a:latin typeface="+mn-lt"/>
          <a:ea typeface="+mn-ea"/>
          <a:cs typeface="+mn-cs"/>
        </a:defRPr>
      </a:lvl9pPr>
    </p:bodyStyle>
    <p:otherStyle>
      <a:defPPr>
        <a:defRPr lang="zh-CN"/>
      </a:defPPr>
      <a:lvl1pPr marL="0" algn="l" defTabSz="3291840" rtl="0" eaLnBrk="1" latinLnBrk="0" hangingPunct="1">
        <a:defRPr sz="6500" kern="1200">
          <a:solidFill>
            <a:schemeClr val="tx1"/>
          </a:solidFill>
          <a:latin typeface="+mn-lt"/>
          <a:ea typeface="+mn-ea"/>
          <a:cs typeface="+mn-cs"/>
        </a:defRPr>
      </a:lvl1pPr>
      <a:lvl2pPr marL="1645920" algn="l" defTabSz="3291840" rtl="0" eaLnBrk="1" latinLnBrk="0" hangingPunct="1">
        <a:defRPr sz="6500" kern="1200">
          <a:solidFill>
            <a:schemeClr val="tx1"/>
          </a:solidFill>
          <a:latin typeface="+mn-lt"/>
          <a:ea typeface="+mn-ea"/>
          <a:cs typeface="+mn-cs"/>
        </a:defRPr>
      </a:lvl2pPr>
      <a:lvl3pPr marL="3291840" algn="l" defTabSz="3291840" rtl="0" eaLnBrk="1" latinLnBrk="0" hangingPunct="1">
        <a:defRPr sz="6500" kern="1200">
          <a:solidFill>
            <a:schemeClr val="tx1"/>
          </a:solidFill>
          <a:latin typeface="+mn-lt"/>
          <a:ea typeface="+mn-ea"/>
          <a:cs typeface="+mn-cs"/>
        </a:defRPr>
      </a:lvl3pPr>
      <a:lvl4pPr marL="4937760" algn="l" defTabSz="3291840" rtl="0" eaLnBrk="1" latinLnBrk="0" hangingPunct="1">
        <a:defRPr sz="6500" kern="1200">
          <a:solidFill>
            <a:schemeClr val="tx1"/>
          </a:solidFill>
          <a:latin typeface="+mn-lt"/>
          <a:ea typeface="+mn-ea"/>
          <a:cs typeface="+mn-cs"/>
        </a:defRPr>
      </a:lvl4pPr>
      <a:lvl5pPr marL="6583680" algn="l" defTabSz="3291840" rtl="0" eaLnBrk="1" latinLnBrk="0" hangingPunct="1">
        <a:defRPr sz="6500" kern="1200">
          <a:solidFill>
            <a:schemeClr val="tx1"/>
          </a:solidFill>
          <a:latin typeface="+mn-lt"/>
          <a:ea typeface="+mn-ea"/>
          <a:cs typeface="+mn-cs"/>
        </a:defRPr>
      </a:lvl5pPr>
      <a:lvl6pPr marL="8229600" algn="l" defTabSz="3291840" rtl="0" eaLnBrk="1" latinLnBrk="0" hangingPunct="1">
        <a:defRPr sz="6500" kern="1200">
          <a:solidFill>
            <a:schemeClr val="tx1"/>
          </a:solidFill>
          <a:latin typeface="+mn-lt"/>
          <a:ea typeface="+mn-ea"/>
          <a:cs typeface="+mn-cs"/>
        </a:defRPr>
      </a:lvl6pPr>
      <a:lvl7pPr marL="9875520" algn="l" defTabSz="3291840" rtl="0" eaLnBrk="1" latinLnBrk="0" hangingPunct="1">
        <a:defRPr sz="6500" kern="1200">
          <a:solidFill>
            <a:schemeClr val="tx1"/>
          </a:solidFill>
          <a:latin typeface="+mn-lt"/>
          <a:ea typeface="+mn-ea"/>
          <a:cs typeface="+mn-cs"/>
        </a:defRPr>
      </a:lvl7pPr>
      <a:lvl8pPr marL="11521440" algn="l" defTabSz="3291840" rtl="0" eaLnBrk="1" latinLnBrk="0" hangingPunct="1">
        <a:defRPr sz="6500" kern="1200">
          <a:solidFill>
            <a:schemeClr val="tx1"/>
          </a:solidFill>
          <a:latin typeface="+mn-lt"/>
          <a:ea typeface="+mn-ea"/>
          <a:cs typeface="+mn-cs"/>
        </a:defRPr>
      </a:lvl8pPr>
      <a:lvl9pPr marL="13167360" algn="l" defTabSz="3291840" rtl="0" eaLnBrk="1" latinLnBrk="0" hangingPunct="1">
        <a:defRPr sz="6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18.png"/><Relationship Id="rId21" Type="http://schemas.openxmlformats.org/officeDocument/2006/relationships/image" Target="../media/image19.png"/><Relationship Id="rId22" Type="http://schemas.openxmlformats.org/officeDocument/2006/relationships/image" Target="../media/image20.emf"/><Relationship Id="rId23" Type="http://schemas.openxmlformats.org/officeDocument/2006/relationships/image" Target="../media/image21.emf"/><Relationship Id="rId24" Type="http://schemas.openxmlformats.org/officeDocument/2006/relationships/image" Target="../media/image22.png"/><Relationship Id="rId25" Type="http://schemas.openxmlformats.org/officeDocument/2006/relationships/image" Target="../media/image23.png"/><Relationship Id="rId10" Type="http://schemas.openxmlformats.org/officeDocument/2006/relationships/image" Target="../media/image8.jpeg"/><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jpeg"/><Relationship Id="rId19"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emf"/><Relationship Id="rId4" Type="http://schemas.openxmlformats.org/officeDocument/2006/relationships/image" Target="../media/image2.png"/><Relationship Id="rId5" Type="http://schemas.openxmlformats.org/officeDocument/2006/relationships/image" Target="../media/image3.emf"/><Relationship Id="rId6" Type="http://schemas.openxmlformats.org/officeDocument/2006/relationships/image" Target="../media/image4.emf"/><Relationship Id="rId7" Type="http://schemas.openxmlformats.org/officeDocument/2006/relationships/image" Target="../media/image5.png"/><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图片 12" descr="residualQaInfo_15100093_wTrackCut_ge2pxlHitAssoc_25TpcFitPoints_1padX1padZ_noPaveLabel.eps.pdf"/>
          <p:cNvPicPr>
            <a:picLocks noChangeAspect="1"/>
          </p:cNvPicPr>
          <p:nvPr/>
        </p:nvPicPr>
        <p:blipFill>
          <a:blip r:embed="rId3">
            <a:extLst>
              <a:ext uri="{28A0092B-C50C-407E-A947-70E740481C1C}">
                <a14:useLocalDpi xmlns:a14="http://schemas.microsoft.com/office/drawing/2010/main" val="0"/>
              </a:ext>
            </a:extLst>
          </a:blip>
          <a:srcRect l="690" t="49982" r="27634"/>
          <a:stretch>
            <a:fillRect/>
          </a:stretch>
        </p:blipFill>
        <p:spPr bwMode="auto">
          <a:xfrm>
            <a:off x="12961938" y="25176163"/>
            <a:ext cx="11736387" cy="39147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4338" name="图片 6"/>
          <p:cNvPicPr>
            <a:picLocks noChangeAspect="1"/>
          </p:cNvPicPr>
          <p:nvPr/>
        </p:nvPicPr>
        <p:blipFill>
          <a:blip r:embed="rId4">
            <a:extLst>
              <a:ext uri="{28A0092B-C50C-407E-A947-70E740481C1C}">
                <a14:useLocalDpi xmlns:a14="http://schemas.microsoft.com/office/drawing/2010/main" val="0"/>
              </a:ext>
            </a:extLst>
          </a:blip>
          <a:srcRect t="452"/>
          <a:stretch>
            <a:fillRect/>
          </a:stretch>
        </p:blipFill>
        <p:spPr bwMode="auto">
          <a:xfrm>
            <a:off x="12961938" y="8137525"/>
            <a:ext cx="3776662" cy="358298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4339" name="图片 5" descr="hitQaInfo_15100093_wTrackCut_ge2pxlHitAssoc_25TpcFitPoints.eps.pdf"/>
          <p:cNvPicPr>
            <a:picLocks noChangeAspect="1"/>
          </p:cNvPicPr>
          <p:nvPr/>
        </p:nvPicPr>
        <p:blipFill>
          <a:blip r:embed="rId5">
            <a:extLst>
              <a:ext uri="{28A0092B-C50C-407E-A947-70E740481C1C}">
                <a14:useLocalDpi xmlns:a14="http://schemas.microsoft.com/office/drawing/2010/main" val="0"/>
              </a:ext>
            </a:extLst>
          </a:blip>
          <a:srcRect l="34041" t="446" r="36130" b="67110"/>
          <a:stretch>
            <a:fillRect/>
          </a:stretch>
        </p:blipFill>
        <p:spPr bwMode="auto">
          <a:xfrm>
            <a:off x="21097875" y="16411575"/>
            <a:ext cx="3662363" cy="4038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4340" name="图片 6" descr="istResidualQa_cosmic.eps"/>
          <p:cNvPicPr>
            <a:picLocks noChangeAspect="1"/>
          </p:cNvPicPr>
          <p:nvPr/>
        </p:nvPicPr>
        <p:blipFill>
          <a:blip r:embed="rId6">
            <a:extLst>
              <a:ext uri="{28A0092B-C50C-407E-A947-70E740481C1C}">
                <a14:useLocalDpi xmlns:a14="http://schemas.microsoft.com/office/drawing/2010/main" val="0"/>
              </a:ext>
            </a:extLst>
          </a:blip>
          <a:srcRect l="739" r="4565"/>
          <a:stretch>
            <a:fillRect/>
          </a:stretch>
        </p:blipFill>
        <p:spPr bwMode="auto">
          <a:xfrm>
            <a:off x="12961938" y="16411575"/>
            <a:ext cx="7993062" cy="403225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4341" name="图片 3"/>
          <p:cNvPicPr>
            <a:picLocks noChangeAspect="1"/>
          </p:cNvPicPr>
          <p:nvPr/>
        </p:nvPicPr>
        <p:blipFill>
          <a:blip r:embed="rId7">
            <a:extLst>
              <a:ext uri="{28A0092B-C50C-407E-A947-70E740481C1C}">
                <a14:useLocalDpi xmlns:a14="http://schemas.microsoft.com/office/drawing/2010/main" val="0"/>
              </a:ext>
            </a:extLst>
          </a:blip>
          <a:srcRect l="8286" r="11526"/>
          <a:stretch>
            <a:fillRect/>
          </a:stretch>
        </p:blipFill>
        <p:spPr bwMode="auto">
          <a:xfrm>
            <a:off x="12961938" y="21531263"/>
            <a:ext cx="3841750" cy="3527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342" name="图片 3"/>
          <p:cNvPicPr>
            <a:picLocks noChangeAspect="1"/>
          </p:cNvPicPr>
          <p:nvPr/>
        </p:nvPicPr>
        <p:blipFill>
          <a:blip r:embed="rId8">
            <a:extLst>
              <a:ext uri="{28A0092B-C50C-407E-A947-70E740481C1C}">
                <a14:useLocalDpi xmlns:a14="http://schemas.microsoft.com/office/drawing/2010/main" val="0"/>
              </a:ext>
            </a:extLst>
          </a:blip>
          <a:srcRect l="1018" t="30054" b="2779"/>
          <a:stretch>
            <a:fillRect/>
          </a:stretch>
        </p:blipFill>
        <p:spPr bwMode="auto">
          <a:xfrm>
            <a:off x="504825" y="17138650"/>
            <a:ext cx="6408738"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圆角矩形 8"/>
          <p:cNvSpPr/>
          <p:nvPr/>
        </p:nvSpPr>
        <p:spPr>
          <a:xfrm>
            <a:off x="3743325" y="342900"/>
            <a:ext cx="17716500" cy="2970213"/>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Calibri" charset="0"/>
              <a:ea typeface="宋体" charset="0"/>
              <a:cs typeface="宋体" charset="0"/>
            </a:endParaRPr>
          </a:p>
        </p:txBody>
      </p:sp>
      <p:sp>
        <p:nvSpPr>
          <p:cNvPr id="14344" name="TextBox 1"/>
          <p:cNvSpPr txBox="1">
            <a:spLocks noChangeArrowheads="1"/>
          </p:cNvSpPr>
          <p:nvPr/>
        </p:nvSpPr>
        <p:spPr bwMode="auto">
          <a:xfrm>
            <a:off x="3744913" y="360363"/>
            <a:ext cx="177133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500">
                <a:solidFill>
                  <a:schemeClr val="tx1"/>
                </a:solidFill>
                <a:latin typeface="Arial" charset="0"/>
                <a:ea typeface="宋体" charset="0"/>
                <a:cs typeface="宋体" charset="0"/>
              </a:defRPr>
            </a:lvl1pPr>
            <a:lvl2pPr marL="742950" indent="-285750" eaLnBrk="0" hangingPunct="0">
              <a:defRPr sz="6500">
                <a:solidFill>
                  <a:schemeClr val="tx1"/>
                </a:solidFill>
                <a:latin typeface="Arial" charset="0"/>
                <a:ea typeface="宋体" charset="0"/>
                <a:cs typeface="宋体" charset="0"/>
              </a:defRPr>
            </a:lvl2pPr>
            <a:lvl3pPr marL="1143000" indent="-228600" eaLnBrk="0" hangingPunct="0">
              <a:defRPr sz="6500">
                <a:solidFill>
                  <a:schemeClr val="tx1"/>
                </a:solidFill>
                <a:latin typeface="Arial" charset="0"/>
                <a:ea typeface="宋体" charset="0"/>
                <a:cs typeface="宋体" charset="0"/>
              </a:defRPr>
            </a:lvl3pPr>
            <a:lvl4pPr marL="1600200" indent="-228600" eaLnBrk="0" hangingPunct="0">
              <a:defRPr sz="6500">
                <a:solidFill>
                  <a:schemeClr val="tx1"/>
                </a:solidFill>
                <a:latin typeface="Arial" charset="0"/>
                <a:ea typeface="宋体" charset="0"/>
                <a:cs typeface="宋体" charset="0"/>
              </a:defRPr>
            </a:lvl4pPr>
            <a:lvl5pPr marL="2057400" indent="-228600" eaLnBrk="0" hangingPunct="0">
              <a:defRPr sz="6500">
                <a:solidFill>
                  <a:schemeClr val="tx1"/>
                </a:solidFill>
                <a:latin typeface="Arial" charset="0"/>
                <a:ea typeface="宋体" charset="0"/>
                <a:cs typeface="宋体" charset="0"/>
              </a:defRPr>
            </a:lvl5pPr>
            <a:lvl6pPr marL="2514600" indent="-228600" defTabSz="3290888" eaLnBrk="0" fontAlgn="base" hangingPunct="0">
              <a:spcBef>
                <a:spcPct val="0"/>
              </a:spcBef>
              <a:spcAft>
                <a:spcPct val="0"/>
              </a:spcAft>
              <a:defRPr sz="6500">
                <a:solidFill>
                  <a:schemeClr val="tx1"/>
                </a:solidFill>
                <a:latin typeface="Arial" charset="0"/>
                <a:ea typeface="宋体" charset="0"/>
                <a:cs typeface="宋体" charset="0"/>
              </a:defRPr>
            </a:lvl6pPr>
            <a:lvl7pPr marL="2971800" indent="-228600" defTabSz="3290888" eaLnBrk="0" fontAlgn="base" hangingPunct="0">
              <a:spcBef>
                <a:spcPct val="0"/>
              </a:spcBef>
              <a:spcAft>
                <a:spcPct val="0"/>
              </a:spcAft>
              <a:defRPr sz="6500">
                <a:solidFill>
                  <a:schemeClr val="tx1"/>
                </a:solidFill>
                <a:latin typeface="Arial" charset="0"/>
                <a:ea typeface="宋体" charset="0"/>
                <a:cs typeface="宋体" charset="0"/>
              </a:defRPr>
            </a:lvl7pPr>
            <a:lvl8pPr marL="3429000" indent="-228600" defTabSz="3290888" eaLnBrk="0" fontAlgn="base" hangingPunct="0">
              <a:spcBef>
                <a:spcPct val="0"/>
              </a:spcBef>
              <a:spcAft>
                <a:spcPct val="0"/>
              </a:spcAft>
              <a:defRPr sz="6500">
                <a:solidFill>
                  <a:schemeClr val="tx1"/>
                </a:solidFill>
                <a:latin typeface="Arial" charset="0"/>
                <a:ea typeface="宋体" charset="0"/>
                <a:cs typeface="宋体" charset="0"/>
              </a:defRPr>
            </a:lvl8pPr>
            <a:lvl9pPr marL="3886200" indent="-228600" defTabSz="3290888" eaLnBrk="0" fontAlgn="base" hangingPunct="0">
              <a:spcBef>
                <a:spcPct val="0"/>
              </a:spcBef>
              <a:spcAft>
                <a:spcPct val="0"/>
              </a:spcAft>
              <a:defRPr sz="6500">
                <a:solidFill>
                  <a:schemeClr val="tx1"/>
                </a:solidFill>
                <a:latin typeface="Arial" charset="0"/>
                <a:ea typeface="宋体" charset="0"/>
                <a:cs typeface="宋体" charset="0"/>
              </a:defRPr>
            </a:lvl9pPr>
          </a:lstStyle>
          <a:p>
            <a:pPr algn="ctr" eaLnBrk="1" hangingPunct="1"/>
            <a:r>
              <a:rPr lang="en-US" altLang="zh-CN">
                <a:solidFill>
                  <a:schemeClr val="bg1"/>
                </a:solidFill>
                <a:latin typeface="Calibri" charset="0"/>
              </a:rPr>
              <a:t>Intermediate Silicon Tracker For STAR HFT Upgrade</a:t>
            </a:r>
            <a:endParaRPr lang="zh-CN" altLang="en-US">
              <a:solidFill>
                <a:schemeClr val="bg1"/>
              </a:solidFill>
              <a:latin typeface="Calibri" charset="0"/>
            </a:endParaRPr>
          </a:p>
        </p:txBody>
      </p:sp>
      <p:sp>
        <p:nvSpPr>
          <p:cNvPr id="1036" name="TextBox 2"/>
          <p:cNvSpPr txBox="1">
            <a:spLocks noChangeArrowheads="1"/>
          </p:cNvSpPr>
          <p:nvPr/>
        </p:nvSpPr>
        <p:spPr bwMode="auto">
          <a:xfrm>
            <a:off x="3744913" y="1414463"/>
            <a:ext cx="177133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500">
                <a:solidFill>
                  <a:schemeClr val="tx1"/>
                </a:solidFill>
                <a:latin typeface="Arial" charset="0"/>
                <a:ea typeface="宋体" charset="0"/>
                <a:cs typeface="宋体" charset="0"/>
              </a:defRPr>
            </a:lvl1pPr>
            <a:lvl2pPr marL="742950" indent="-285750" eaLnBrk="0" hangingPunct="0">
              <a:defRPr sz="6500">
                <a:solidFill>
                  <a:schemeClr val="tx1"/>
                </a:solidFill>
                <a:latin typeface="Arial" charset="0"/>
                <a:ea typeface="宋体" charset="0"/>
              </a:defRPr>
            </a:lvl2pPr>
            <a:lvl3pPr marL="1143000" indent="-228600" eaLnBrk="0" hangingPunct="0">
              <a:defRPr sz="6500">
                <a:solidFill>
                  <a:schemeClr val="tx1"/>
                </a:solidFill>
                <a:latin typeface="Arial" charset="0"/>
                <a:ea typeface="宋体" charset="0"/>
              </a:defRPr>
            </a:lvl3pPr>
            <a:lvl4pPr marL="1600200" indent="-228600" eaLnBrk="0" hangingPunct="0">
              <a:defRPr sz="6500">
                <a:solidFill>
                  <a:schemeClr val="tx1"/>
                </a:solidFill>
                <a:latin typeface="Arial" charset="0"/>
                <a:ea typeface="宋体" charset="0"/>
              </a:defRPr>
            </a:lvl4pPr>
            <a:lvl5pPr marL="2057400" indent="-228600" eaLnBrk="0" hangingPunct="0">
              <a:defRPr sz="6500">
                <a:solidFill>
                  <a:schemeClr val="tx1"/>
                </a:solidFill>
                <a:latin typeface="Arial" charset="0"/>
                <a:ea typeface="宋体" charset="0"/>
              </a:defRPr>
            </a:lvl5pPr>
            <a:lvl6pPr marL="2514600" indent="-228600" defTabSz="3290888" eaLnBrk="0" fontAlgn="base" hangingPunct="0">
              <a:spcBef>
                <a:spcPct val="0"/>
              </a:spcBef>
              <a:spcAft>
                <a:spcPct val="0"/>
              </a:spcAft>
              <a:defRPr sz="6500">
                <a:solidFill>
                  <a:schemeClr val="tx1"/>
                </a:solidFill>
                <a:latin typeface="Arial" charset="0"/>
                <a:ea typeface="宋体" charset="0"/>
              </a:defRPr>
            </a:lvl6pPr>
            <a:lvl7pPr marL="2971800" indent="-228600" defTabSz="3290888" eaLnBrk="0" fontAlgn="base" hangingPunct="0">
              <a:spcBef>
                <a:spcPct val="0"/>
              </a:spcBef>
              <a:spcAft>
                <a:spcPct val="0"/>
              </a:spcAft>
              <a:defRPr sz="6500">
                <a:solidFill>
                  <a:schemeClr val="tx1"/>
                </a:solidFill>
                <a:latin typeface="Arial" charset="0"/>
                <a:ea typeface="宋体" charset="0"/>
              </a:defRPr>
            </a:lvl7pPr>
            <a:lvl8pPr marL="3429000" indent="-228600" defTabSz="3290888" eaLnBrk="0" fontAlgn="base" hangingPunct="0">
              <a:spcBef>
                <a:spcPct val="0"/>
              </a:spcBef>
              <a:spcAft>
                <a:spcPct val="0"/>
              </a:spcAft>
              <a:defRPr sz="6500">
                <a:solidFill>
                  <a:schemeClr val="tx1"/>
                </a:solidFill>
                <a:latin typeface="Arial" charset="0"/>
                <a:ea typeface="宋体" charset="0"/>
              </a:defRPr>
            </a:lvl8pPr>
            <a:lvl9pPr marL="3886200" indent="-228600" defTabSz="3290888" eaLnBrk="0" fontAlgn="base" hangingPunct="0">
              <a:spcBef>
                <a:spcPct val="0"/>
              </a:spcBef>
              <a:spcAft>
                <a:spcPct val="0"/>
              </a:spcAft>
              <a:defRPr sz="6500">
                <a:solidFill>
                  <a:schemeClr val="tx1"/>
                </a:solidFill>
                <a:latin typeface="Arial" charset="0"/>
                <a:ea typeface="宋体" charset="0"/>
              </a:defRPr>
            </a:lvl9pPr>
          </a:lstStyle>
          <a:p>
            <a:pPr algn="ctr" eaLnBrk="1" hangingPunct="1">
              <a:defRPr/>
            </a:pPr>
            <a:r>
              <a:rPr lang="en-US" altLang="zh-CN" sz="3200" b="1" dirty="0" smtClean="0">
                <a:solidFill>
                  <a:srgbClr val="FFFF00"/>
                </a:solidFill>
                <a:latin typeface="+mj-lt"/>
                <a:cs typeface="Times New Roman" charset="0"/>
              </a:rPr>
              <a:t>Yaping Wang</a:t>
            </a:r>
            <a:r>
              <a:rPr lang="en-US" altLang="zh-CN" sz="3200" b="1" baseline="30000" dirty="0" smtClean="0">
                <a:solidFill>
                  <a:srgbClr val="800000"/>
                </a:solidFill>
                <a:latin typeface="+mj-lt"/>
                <a:cs typeface="Times New Roman" charset="0"/>
              </a:rPr>
              <a:t>1, 3</a:t>
            </a:r>
            <a:r>
              <a:rPr lang="en-US" altLang="zh-CN" sz="3200" b="1" dirty="0" smtClean="0">
                <a:solidFill>
                  <a:srgbClr val="FFFF00"/>
                </a:solidFill>
                <a:latin typeface="+mj-lt"/>
                <a:cs typeface="Times New Roman" charset="0"/>
              </a:rPr>
              <a:t>, </a:t>
            </a:r>
            <a:r>
              <a:rPr lang="en-US" altLang="zh-CN" sz="3200" b="1" dirty="0" err="1" smtClean="0">
                <a:solidFill>
                  <a:srgbClr val="FFFF00"/>
                </a:solidFill>
                <a:latin typeface="+mj-lt"/>
                <a:cs typeface="Times New Roman" charset="0"/>
              </a:rPr>
              <a:t>Gerrit</a:t>
            </a:r>
            <a:r>
              <a:rPr lang="en-US" altLang="zh-CN" sz="3200" b="1" dirty="0" smtClean="0">
                <a:solidFill>
                  <a:srgbClr val="FFFF00"/>
                </a:solidFill>
                <a:latin typeface="+mj-lt"/>
                <a:cs typeface="Times New Roman" charset="0"/>
              </a:rPr>
              <a:t> J. van Nieuwenhuizen</a:t>
            </a:r>
            <a:r>
              <a:rPr lang="en-US" altLang="zh-CN" sz="3200" b="1" baseline="30000" dirty="0" smtClean="0">
                <a:solidFill>
                  <a:srgbClr val="800000"/>
                </a:solidFill>
                <a:latin typeface="+mj-lt"/>
                <a:cs typeface="Times New Roman" charset="0"/>
              </a:rPr>
              <a:t>2</a:t>
            </a:r>
            <a:r>
              <a:rPr lang="en-US" altLang="zh-CN" sz="3200" b="1" dirty="0" smtClean="0">
                <a:solidFill>
                  <a:srgbClr val="FFFF00"/>
                </a:solidFill>
                <a:latin typeface="+mj-lt"/>
                <a:cs typeface="Times New Roman" charset="0"/>
              </a:rPr>
              <a:t>, </a:t>
            </a:r>
            <a:r>
              <a:rPr lang="en-US" altLang="zh-CN" sz="3200" b="1" dirty="0" err="1" smtClean="0">
                <a:solidFill>
                  <a:srgbClr val="FFFF00"/>
                </a:solidFill>
                <a:latin typeface="+mj-lt"/>
                <a:cs typeface="Times New Roman" charset="0"/>
              </a:rPr>
              <a:t>Zhenyu</a:t>
            </a:r>
            <a:r>
              <a:rPr lang="en-US" altLang="zh-CN" sz="3200" b="1" dirty="0" smtClean="0">
                <a:solidFill>
                  <a:srgbClr val="FFFF00"/>
                </a:solidFill>
                <a:latin typeface="+mj-lt"/>
                <a:cs typeface="Times New Roman" charset="0"/>
              </a:rPr>
              <a:t> Ye</a:t>
            </a:r>
            <a:r>
              <a:rPr lang="en-US" altLang="zh-CN" sz="3200" b="1" baseline="30000" dirty="0" smtClean="0">
                <a:solidFill>
                  <a:srgbClr val="800000"/>
                </a:solidFill>
                <a:latin typeface="+mj-lt"/>
                <a:cs typeface="Times New Roman" charset="0"/>
              </a:rPr>
              <a:t>1, 3</a:t>
            </a:r>
            <a:endParaRPr lang="en-US" altLang="zh-CN" sz="3200" b="1" dirty="0" smtClean="0">
              <a:solidFill>
                <a:srgbClr val="800000"/>
              </a:solidFill>
              <a:latin typeface="+mj-lt"/>
              <a:cs typeface="Times New Roman" charset="0"/>
            </a:endParaRPr>
          </a:p>
          <a:p>
            <a:pPr algn="ctr" eaLnBrk="1" hangingPunct="1">
              <a:defRPr/>
            </a:pPr>
            <a:r>
              <a:rPr lang="en-US" altLang="zh-CN" sz="3200" b="1" dirty="0" smtClean="0">
                <a:solidFill>
                  <a:srgbClr val="FFFF00"/>
                </a:solidFill>
                <a:latin typeface="+mj-lt"/>
                <a:cs typeface="Times New Roman" charset="0"/>
              </a:rPr>
              <a:t>for the STAR Collaboration</a:t>
            </a:r>
            <a:endParaRPr lang="zh-CN" altLang="en-US" sz="3200" b="1" baseline="30000" dirty="0" smtClean="0">
              <a:solidFill>
                <a:srgbClr val="FFFF00"/>
              </a:solidFill>
              <a:latin typeface="+mj-lt"/>
              <a:cs typeface="Times New Roman" charset="0"/>
            </a:endParaRPr>
          </a:p>
        </p:txBody>
      </p:sp>
      <p:sp>
        <p:nvSpPr>
          <p:cNvPr id="1037" name="矩形 4"/>
          <p:cNvSpPr>
            <a:spLocks noChangeArrowheads="1"/>
          </p:cNvSpPr>
          <p:nvPr/>
        </p:nvSpPr>
        <p:spPr bwMode="auto">
          <a:xfrm>
            <a:off x="3028950" y="2644775"/>
            <a:ext cx="19216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lgn="ctr">
              <a:defRPr/>
            </a:pPr>
            <a:r>
              <a:rPr lang="en-US" altLang="zh-CN" sz="2800" baseline="30000" dirty="0">
                <a:solidFill>
                  <a:srgbClr val="800000"/>
                </a:solidFill>
                <a:latin typeface="+mn-lt"/>
                <a:cs typeface="Times New Roman" charset="0"/>
              </a:rPr>
              <a:t>1</a:t>
            </a:r>
            <a:r>
              <a:rPr lang="en-US" altLang="zh-CN" sz="2800" dirty="0">
                <a:solidFill>
                  <a:schemeClr val="bg1"/>
                </a:solidFill>
                <a:latin typeface="+mn-lt"/>
                <a:cs typeface="Times New Roman" charset="0"/>
              </a:rPr>
              <a:t> University of Illinois at Chicago, </a:t>
            </a:r>
            <a:r>
              <a:rPr lang="en-US" altLang="zh-CN" sz="2800" baseline="30000" dirty="0">
                <a:solidFill>
                  <a:srgbClr val="800000"/>
                </a:solidFill>
                <a:latin typeface="+mn-lt"/>
                <a:cs typeface="Times New Roman" charset="0"/>
              </a:rPr>
              <a:t>2</a:t>
            </a:r>
            <a:r>
              <a:rPr lang="en-US" altLang="zh-CN" sz="2800" dirty="0">
                <a:solidFill>
                  <a:schemeClr val="bg1"/>
                </a:solidFill>
                <a:latin typeface="+mn-lt"/>
                <a:cs typeface="Times New Roman" charset="0"/>
              </a:rPr>
              <a:t> Massachusetts Institute of Technology, </a:t>
            </a:r>
            <a:r>
              <a:rPr lang="en-US" altLang="zh-CN" sz="2800" baseline="30000" dirty="0">
                <a:solidFill>
                  <a:srgbClr val="800000"/>
                </a:solidFill>
                <a:cs typeface="Times New Roman" charset="0"/>
              </a:rPr>
              <a:t>3 </a:t>
            </a:r>
            <a:r>
              <a:rPr lang="en-US" altLang="zh-CN" sz="2800" dirty="0">
                <a:solidFill>
                  <a:schemeClr val="bg1"/>
                </a:solidFill>
                <a:latin typeface="+mn-lt"/>
                <a:cs typeface="Times New Roman" charset="0"/>
              </a:rPr>
              <a:t>Central China Normal University</a:t>
            </a:r>
          </a:p>
        </p:txBody>
      </p:sp>
      <p:sp>
        <p:nvSpPr>
          <p:cNvPr id="12" name="圆角矩形 11"/>
          <p:cNvSpPr/>
          <p:nvPr/>
        </p:nvSpPr>
        <p:spPr>
          <a:xfrm>
            <a:off x="314325" y="7278688"/>
            <a:ext cx="12071350" cy="64293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291840" fontAlgn="auto">
              <a:spcBef>
                <a:spcPts val="0"/>
              </a:spcBef>
              <a:spcAft>
                <a:spcPts val="0"/>
              </a:spcAft>
              <a:defRPr/>
            </a:pPr>
            <a:r>
              <a:rPr lang="en-US" altLang="zh-CN" sz="3200" dirty="0"/>
              <a:t>1. Physics Motivation</a:t>
            </a:r>
            <a:endParaRPr lang="zh-CN" altLang="en-US" sz="3200" dirty="0"/>
          </a:p>
        </p:txBody>
      </p:sp>
      <p:sp>
        <p:nvSpPr>
          <p:cNvPr id="34" name="圆角矩形 33"/>
          <p:cNvSpPr/>
          <p:nvPr/>
        </p:nvSpPr>
        <p:spPr>
          <a:xfrm>
            <a:off x="12817475" y="7278688"/>
            <a:ext cx="12071350" cy="642937"/>
          </a:xfrm>
          <a:prstGeom prst="round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291840" fontAlgn="auto">
              <a:spcBef>
                <a:spcPts val="0"/>
              </a:spcBef>
              <a:spcAft>
                <a:spcPts val="0"/>
              </a:spcAft>
              <a:defRPr/>
            </a:pPr>
            <a:r>
              <a:rPr lang="en-US" altLang="zh-CN" sz="3200" dirty="0"/>
              <a:t>4. Performance of IST in Cosmic </a:t>
            </a:r>
            <a:r>
              <a:rPr lang="en-US" altLang="zh-CN" sz="3200" dirty="0"/>
              <a:t>Run and </a:t>
            </a:r>
            <a:r>
              <a:rPr lang="en-US" altLang="zh-CN" sz="3200" dirty="0" err="1"/>
              <a:t>Au+Au</a:t>
            </a:r>
            <a:r>
              <a:rPr lang="en-US" altLang="zh-CN" sz="3200" dirty="0"/>
              <a:t> 200 </a:t>
            </a:r>
            <a:r>
              <a:rPr lang="en-US" altLang="zh-CN" sz="3200" dirty="0" err="1"/>
              <a:t>GeV</a:t>
            </a:r>
            <a:r>
              <a:rPr lang="en-US" altLang="zh-CN" sz="3200" dirty="0"/>
              <a:t> Collisions</a:t>
            </a:r>
            <a:endParaRPr lang="zh-CN" altLang="en-US" sz="3200" dirty="0"/>
          </a:p>
        </p:txBody>
      </p:sp>
      <p:sp>
        <p:nvSpPr>
          <p:cNvPr id="42" name="圆角矩形 41"/>
          <p:cNvSpPr/>
          <p:nvPr/>
        </p:nvSpPr>
        <p:spPr>
          <a:xfrm>
            <a:off x="12817475" y="20743863"/>
            <a:ext cx="12071350" cy="642937"/>
          </a:xfrm>
          <a:prstGeom prst="round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291840" fontAlgn="auto">
              <a:spcBef>
                <a:spcPts val="0"/>
              </a:spcBef>
              <a:spcAft>
                <a:spcPts val="0"/>
              </a:spcAft>
              <a:defRPr/>
            </a:pPr>
            <a:r>
              <a:rPr lang="en-US" altLang="zh-CN" sz="3200" dirty="0"/>
              <a:t>5. Performance of IST in Au+Au@200 </a:t>
            </a:r>
            <a:r>
              <a:rPr lang="en-US" altLang="zh-CN" sz="3200" dirty="0" err="1"/>
              <a:t>GeV</a:t>
            </a:r>
            <a:endParaRPr lang="zh-CN" altLang="en-US" sz="3200" dirty="0"/>
          </a:p>
        </p:txBody>
      </p:sp>
      <p:sp>
        <p:nvSpPr>
          <p:cNvPr id="47" name="圆角矩形 46"/>
          <p:cNvSpPr/>
          <p:nvPr/>
        </p:nvSpPr>
        <p:spPr>
          <a:xfrm>
            <a:off x="314325" y="23885525"/>
            <a:ext cx="12071350" cy="64293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291840" fontAlgn="auto">
              <a:spcBef>
                <a:spcPts val="0"/>
              </a:spcBef>
              <a:spcAft>
                <a:spcPts val="0"/>
              </a:spcAft>
              <a:defRPr/>
            </a:pPr>
            <a:r>
              <a:rPr lang="en-US" altLang="zh-CN" sz="3200" dirty="0"/>
              <a:t>3. IST Geometry, Production and Survey </a:t>
            </a:r>
            <a:endParaRPr lang="zh-CN" altLang="en-US" sz="3200" dirty="0"/>
          </a:p>
        </p:txBody>
      </p:sp>
      <p:sp>
        <p:nvSpPr>
          <p:cNvPr id="96" name="圆角矩形 95"/>
          <p:cNvSpPr/>
          <p:nvPr/>
        </p:nvSpPr>
        <p:spPr>
          <a:xfrm>
            <a:off x="12817475" y="30027563"/>
            <a:ext cx="12071350" cy="1931987"/>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just" defTabSz="3291840" fontAlgn="auto">
              <a:spcBef>
                <a:spcPts val="0"/>
              </a:spcBef>
              <a:spcAft>
                <a:spcPts val="0"/>
              </a:spcAft>
              <a:buFont typeface="Arial"/>
              <a:buChar char="•"/>
              <a:defRPr/>
            </a:pPr>
            <a:r>
              <a:rPr lang="en-US" altLang="zh-CN" sz="2800" dirty="0">
                <a:solidFill>
                  <a:schemeClr val="tx1"/>
                </a:solidFill>
              </a:rPr>
              <a:t>HFT is designed to enhance STAR’s capability for heavy flavor studies.</a:t>
            </a:r>
          </a:p>
          <a:p>
            <a:pPr marL="457200" indent="-457200" algn="just" defTabSz="3291840" fontAlgn="auto">
              <a:spcBef>
                <a:spcPts val="0"/>
              </a:spcBef>
              <a:spcAft>
                <a:spcPts val="0"/>
              </a:spcAft>
              <a:buFont typeface="Arial"/>
              <a:buChar char="•"/>
              <a:defRPr/>
            </a:pPr>
            <a:r>
              <a:rPr lang="en-US" altLang="zh-CN" sz="2800" dirty="0">
                <a:solidFill>
                  <a:schemeClr val="tx1"/>
                </a:solidFill>
              </a:rPr>
              <a:t>IST is a sub-detector of HFT: (1) based on silicon micro-strip technology; (2) Fast readout and reasonable position resolution; (3) Performance of the IST meets design goals; (4) Data taking for Au+Au@200 </a:t>
            </a:r>
            <a:r>
              <a:rPr lang="en-US" altLang="zh-CN" sz="2800" dirty="0" err="1">
                <a:solidFill>
                  <a:schemeClr val="tx1"/>
                </a:solidFill>
              </a:rPr>
              <a:t>GeV</a:t>
            </a:r>
            <a:r>
              <a:rPr lang="en-US" altLang="zh-CN" sz="2800" dirty="0">
                <a:solidFill>
                  <a:schemeClr val="tx1"/>
                </a:solidFill>
              </a:rPr>
              <a:t> in 2014.</a:t>
            </a:r>
          </a:p>
        </p:txBody>
      </p:sp>
      <p:pic>
        <p:nvPicPr>
          <p:cNvPr id="14352" name="图片 1"/>
          <p:cNvPicPr>
            <a:picLocks noChangeAspect="1"/>
          </p:cNvPicPr>
          <p:nvPr/>
        </p:nvPicPr>
        <p:blipFill>
          <a:blip r:embed="rId9">
            <a:extLst>
              <a:ext uri="{28A0092B-C50C-407E-A947-70E740481C1C}">
                <a14:useLocalDpi xmlns:a14="http://schemas.microsoft.com/office/drawing/2010/main" val="0"/>
              </a:ext>
            </a:extLst>
          </a:blip>
          <a:srcRect l="11111" t="12279" r="12614" b="56705"/>
          <a:stretch>
            <a:fillRect/>
          </a:stretch>
        </p:blipFill>
        <p:spPr bwMode="auto">
          <a:xfrm>
            <a:off x="936625" y="485775"/>
            <a:ext cx="20320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 name="圆角矩形 343"/>
          <p:cNvSpPr/>
          <p:nvPr/>
        </p:nvSpPr>
        <p:spPr>
          <a:xfrm>
            <a:off x="314325" y="3744913"/>
            <a:ext cx="24528463" cy="64293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291840" fontAlgn="auto">
              <a:spcBef>
                <a:spcPts val="0"/>
              </a:spcBef>
              <a:spcAft>
                <a:spcPts val="0"/>
              </a:spcAft>
              <a:defRPr/>
            </a:pPr>
            <a:r>
              <a:rPr lang="en-US" altLang="zh-CN" sz="3600" dirty="0"/>
              <a:t>Abstract</a:t>
            </a:r>
            <a:endParaRPr lang="zh-CN" altLang="en-US" sz="3600" dirty="0"/>
          </a:p>
        </p:txBody>
      </p:sp>
      <p:sp>
        <p:nvSpPr>
          <p:cNvPr id="363" name="圆角矩形 362"/>
          <p:cNvSpPr/>
          <p:nvPr/>
        </p:nvSpPr>
        <p:spPr>
          <a:xfrm>
            <a:off x="288925" y="4537075"/>
            <a:ext cx="24553863" cy="2447925"/>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3291840" fontAlgn="auto">
              <a:spcBef>
                <a:spcPts val="0"/>
              </a:spcBef>
              <a:spcAft>
                <a:spcPts val="0"/>
              </a:spcAft>
              <a:defRPr/>
            </a:pPr>
            <a:r>
              <a:rPr lang="en-US" altLang="zh-CN" sz="2800" dirty="0">
                <a:solidFill>
                  <a:schemeClr val="tx1"/>
                </a:solidFill>
              </a:rPr>
              <a:t>The Heavy Flavor Tracker (HFT) has been installed in the STAR experiment at the Relativistic Heavy Ion Collider since January 2014. It greatly enhances the capability for heavy flavor studies by measurements of displaced vertices and direct topological reconstruction of open charm hadrons. The HFT consists of two inner layers of silicon pixel detectors, an intermediate layer of silicon pad detector and an outer layer of silicon strip detector. The Intermediate Silicon Tracker (IST) is the third layer made of silicon pad sensors, which have a position resolution of about 170 (1800) microns in the r-</a:t>
            </a:r>
            <a:r>
              <a:rPr lang="en-US" altLang="zh-CN" sz="2800" dirty="0" err="1">
                <a:solidFill>
                  <a:schemeClr val="tx1"/>
                </a:solidFill>
              </a:rPr>
              <a:t>ϕ</a:t>
            </a:r>
            <a:r>
              <a:rPr lang="en-US" altLang="zh-CN" sz="2800" dirty="0">
                <a:solidFill>
                  <a:schemeClr val="tx1"/>
                </a:solidFill>
              </a:rPr>
              <a:t> (z) direction. In this poster, we will present the design of the IST detector system, and its performance in the cosmic ray tests and ongoing physics data taking in Au-Au collisions. </a:t>
            </a:r>
            <a:endParaRPr kumimoji="1" lang="zh-CN" altLang="en-US" sz="2800" dirty="0">
              <a:solidFill>
                <a:schemeClr val="tx1"/>
              </a:solidFill>
            </a:endParaRPr>
          </a:p>
        </p:txBody>
      </p:sp>
      <p:pic>
        <p:nvPicPr>
          <p:cNvPr id="14355" name="Picture 8" descr="Picture1.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0363" y="8137525"/>
            <a:ext cx="7223125"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66" name="Group 77"/>
          <p:cNvGraphicFramePr>
            <a:graphicFrameLocks noGrp="1"/>
          </p:cNvGraphicFramePr>
          <p:nvPr/>
        </p:nvGraphicFramePr>
        <p:xfrm>
          <a:off x="7777163" y="8137525"/>
          <a:ext cx="4537074" cy="2376488"/>
        </p:xfrm>
        <a:graphic>
          <a:graphicData uri="http://schemas.openxmlformats.org/drawingml/2006/table">
            <a:tbl>
              <a:tblPr/>
              <a:tblGrid>
                <a:gridCol w="892175"/>
                <a:gridCol w="765175"/>
                <a:gridCol w="1727200"/>
                <a:gridCol w="1152524"/>
              </a:tblGrid>
              <a:tr h="814237">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mn-lt"/>
                          <a:ea typeface="宋体" pitchFamily="2" charset="-122"/>
                        </a:rPr>
                        <a:t>Detector</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mn-lt"/>
                          <a:ea typeface="宋体" pitchFamily="2" charset="-122"/>
                        </a:rPr>
                        <a:t>Radius</a:t>
                      </a:r>
                    </a:p>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mn-lt"/>
                          <a:ea typeface="宋体" pitchFamily="2" charset="-122"/>
                        </a:rPr>
                        <a:t>(cm)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mn-lt"/>
                          <a:ea typeface="宋体" pitchFamily="2" charset="-122"/>
                        </a:rPr>
                        <a:t>Hit Resolution </a:t>
                      </a:r>
                    </a:p>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mn-lt"/>
                          <a:ea typeface="宋体" pitchFamily="2" charset="-122"/>
                        </a:rPr>
                        <a:t>R/</a:t>
                      </a:r>
                      <a:r>
                        <a:rPr kumimoji="0" lang="en-US" altLang="zh-CN" sz="1800" b="0" i="0" u="none" strike="noStrike" cap="none" normalizeH="0" baseline="0" dirty="0" smtClean="0">
                          <a:ln>
                            <a:noFill/>
                          </a:ln>
                          <a:solidFill>
                            <a:schemeClr val="tx1"/>
                          </a:solidFill>
                          <a:effectLst/>
                          <a:latin typeface="+mn-lt"/>
                          <a:ea typeface="宋体" pitchFamily="2" charset="-122"/>
                          <a:sym typeface="Symbol" pitchFamily="18" charset="2"/>
                        </a:rPr>
                        <a:t> - Z (m - m)</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mn-lt"/>
                          <a:ea typeface="宋体" pitchFamily="2" charset="-122"/>
                          <a:sym typeface="Symbol" pitchFamily="18" charset="2"/>
                        </a:rPr>
                        <a:t>Radiation length</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195"/>
                      </a:srgbClr>
                    </a:solidFill>
                  </a:tcPr>
                </a:tc>
              </a:tr>
              <a:tr h="428852">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mn-lt"/>
                          <a:ea typeface="宋体" pitchFamily="2" charset="-122"/>
                        </a:rPr>
                        <a:t>SSD</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mn-lt"/>
                          <a:ea typeface="宋体" pitchFamily="2" charset="-122"/>
                        </a:rPr>
                        <a:t>22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mn-lt"/>
                          <a:ea typeface="宋体" pitchFamily="2" charset="-122"/>
                        </a:rPr>
                        <a:t>20  / 740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mn-lt"/>
                          <a:ea typeface="宋体" pitchFamily="2" charset="-122"/>
                        </a:rPr>
                        <a:t>1% X</a:t>
                      </a:r>
                      <a:r>
                        <a:rPr kumimoji="0" lang="en-US" altLang="zh-CN" sz="1800" b="0" i="0" u="none" strike="noStrike" cap="none" normalizeH="0" baseline="-25000" dirty="0" smtClean="0">
                          <a:ln>
                            <a:noFill/>
                          </a:ln>
                          <a:solidFill>
                            <a:schemeClr val="tx1"/>
                          </a:solidFill>
                          <a:effectLst/>
                          <a:latin typeface="+mn-lt"/>
                          <a:ea typeface="宋体" pitchFamily="2" charset="-122"/>
                        </a:rPr>
                        <a:t>0</a:t>
                      </a:r>
                      <a:endParaRPr kumimoji="0" lang="en-US" altLang="zh-CN" sz="1800" b="0" i="0" u="none" strike="noStrike" cap="none" normalizeH="0" baseline="0" dirty="0" smtClean="0">
                        <a:ln>
                          <a:noFill/>
                        </a:ln>
                        <a:solidFill>
                          <a:schemeClr val="tx1"/>
                        </a:solidFill>
                        <a:effectLst/>
                        <a:latin typeface="+mn-lt"/>
                        <a:ea typeface="宋体" pitchFamily="2" charset="-122"/>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195"/>
                      </a:srgbClr>
                    </a:solidFill>
                  </a:tcPr>
                </a:tc>
              </a:tr>
              <a:tr h="377800">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800000"/>
                          </a:solidFill>
                          <a:effectLst/>
                          <a:latin typeface="+mn-lt"/>
                          <a:ea typeface="宋体" pitchFamily="2" charset="-122"/>
                        </a:rPr>
                        <a:t>IST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800000"/>
                          </a:solidFill>
                          <a:effectLst/>
                          <a:latin typeface="+mn-lt"/>
                          <a:ea typeface="宋体" pitchFamily="2" charset="-122"/>
                        </a:rPr>
                        <a:t>14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800000"/>
                          </a:solidFill>
                          <a:effectLst/>
                          <a:latin typeface="+mn-lt"/>
                          <a:ea typeface="宋体" pitchFamily="2" charset="-122"/>
                        </a:rPr>
                        <a:t>170 / 1800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800000"/>
                          </a:solidFill>
                          <a:effectLst/>
                          <a:latin typeface="+mn-lt"/>
                          <a:ea typeface="宋体" pitchFamily="2" charset="-122"/>
                        </a:rPr>
                        <a:t>&lt;1.5% X</a:t>
                      </a:r>
                      <a:r>
                        <a:rPr kumimoji="0" lang="en-US" altLang="zh-CN" sz="1800" b="0" i="0" u="none" strike="noStrike" cap="none" normalizeH="0" baseline="-25000" dirty="0" smtClean="0">
                          <a:ln>
                            <a:noFill/>
                          </a:ln>
                          <a:solidFill>
                            <a:srgbClr val="800000"/>
                          </a:solidFill>
                          <a:effectLst/>
                          <a:latin typeface="+mn-lt"/>
                          <a:ea typeface="宋体" pitchFamily="2" charset="-122"/>
                        </a:rPr>
                        <a:t>0</a:t>
                      </a:r>
                      <a:endParaRPr kumimoji="0" lang="en-US" altLang="zh-CN" sz="1800" b="0" i="0" u="none" strike="noStrike" cap="none" normalizeH="0" baseline="0" dirty="0" smtClean="0">
                        <a:ln>
                          <a:noFill/>
                        </a:ln>
                        <a:solidFill>
                          <a:srgbClr val="800000"/>
                        </a:solidFill>
                        <a:effectLst/>
                        <a:latin typeface="+mn-lt"/>
                        <a:ea typeface="宋体" pitchFamily="2" charset="-122"/>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195"/>
                      </a:srgbClr>
                    </a:solidFill>
                  </a:tcPr>
                </a:tc>
              </a:tr>
              <a:tr h="376098">
                <a:tc rowSpan="2">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mn-lt"/>
                          <a:ea typeface="宋体" pitchFamily="2" charset="-122"/>
                        </a:rPr>
                        <a:t>PIXEL</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mn-lt"/>
                          <a:ea typeface="宋体" pitchFamily="2" charset="-122"/>
                        </a:rPr>
                        <a:t>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mn-lt"/>
                          <a:ea typeface="宋体" pitchFamily="2" charset="-122"/>
                        </a:rPr>
                        <a:t>12/ 12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mn-lt"/>
                          <a:ea typeface="宋体" pitchFamily="2" charset="-122"/>
                        </a:rPr>
                        <a:t>~0.6% X</a:t>
                      </a:r>
                      <a:r>
                        <a:rPr kumimoji="0" lang="en-US" altLang="zh-CN" sz="1800" b="0" i="0" u="none" strike="noStrike" cap="none" normalizeH="0" baseline="-25000" dirty="0" smtClean="0">
                          <a:ln>
                            <a:noFill/>
                          </a:ln>
                          <a:solidFill>
                            <a:schemeClr val="tx1"/>
                          </a:solidFill>
                          <a:effectLst/>
                          <a:latin typeface="+mn-lt"/>
                          <a:ea typeface="宋体" pitchFamily="2" charset="-122"/>
                        </a:rPr>
                        <a:t>0</a:t>
                      </a:r>
                      <a:endParaRPr kumimoji="0" lang="en-US" altLang="zh-CN" sz="1800" b="0" i="0" u="none" strike="noStrike" cap="none" normalizeH="0" baseline="0" dirty="0" smtClean="0">
                        <a:ln>
                          <a:noFill/>
                        </a:ln>
                        <a:solidFill>
                          <a:schemeClr val="tx1"/>
                        </a:solidFill>
                        <a:effectLst/>
                        <a:latin typeface="+mn-lt"/>
                        <a:ea typeface="宋体" pitchFamily="2" charset="-122"/>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195"/>
                      </a:srgbClr>
                    </a:solidFill>
                  </a:tcPr>
                </a:tc>
              </a:tr>
              <a:tr h="379501">
                <a:tc vMerge="1">
                  <a:txBody>
                    <a:bodyPr/>
                    <a:lstStyle/>
                    <a:p>
                      <a:endParaRPr lang="en-US"/>
                    </a:p>
                  </a:txBody>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mn-lt"/>
                          <a:ea typeface="宋体" pitchFamily="2" charset="-122"/>
                        </a:rPr>
                        <a:t>2.9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mn-lt"/>
                          <a:ea typeface="宋体" pitchFamily="2" charset="-122"/>
                        </a:rPr>
                        <a:t>12 / 12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195"/>
                      </a:srgbClr>
                    </a:solidFill>
                  </a:tcPr>
                </a:tc>
                <a:tc>
                  <a:txBody>
                    <a:bodyPr/>
                    <a:lstStyle/>
                    <a:p>
                      <a:pPr marL="0" marR="0" lvl="0" indent="0" algn="ctr" defTabSz="2886075"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mn-lt"/>
                          <a:ea typeface="宋体" pitchFamily="2" charset="-122"/>
                        </a:rPr>
                        <a:t>~0.4% X</a:t>
                      </a:r>
                      <a:r>
                        <a:rPr kumimoji="0" lang="en-US" altLang="zh-CN" sz="1800" b="0" i="0" u="none" strike="noStrike" cap="none" normalizeH="0" baseline="-25000" dirty="0" smtClean="0">
                          <a:ln>
                            <a:noFill/>
                          </a:ln>
                          <a:solidFill>
                            <a:schemeClr val="tx1"/>
                          </a:solidFill>
                          <a:effectLst/>
                          <a:latin typeface="+mn-lt"/>
                          <a:ea typeface="宋体" pitchFamily="2" charset="-122"/>
                        </a:rPr>
                        <a:t>0</a:t>
                      </a:r>
                      <a:endParaRPr kumimoji="0" lang="en-US" altLang="zh-CN" sz="1800" b="0" i="0" u="none" strike="noStrike" cap="none" normalizeH="0" baseline="0" dirty="0" smtClean="0">
                        <a:ln>
                          <a:noFill/>
                        </a:ln>
                        <a:solidFill>
                          <a:schemeClr val="tx1"/>
                        </a:solidFill>
                        <a:effectLst/>
                        <a:latin typeface="+mn-lt"/>
                        <a:ea typeface="宋体" pitchFamily="2" charset="-122"/>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50195"/>
                      </a:srgbClr>
                    </a:solidFill>
                  </a:tcPr>
                </a:tc>
              </a:tr>
            </a:tbl>
          </a:graphicData>
        </a:graphic>
      </p:graphicFrame>
      <p:sp>
        <p:nvSpPr>
          <p:cNvPr id="367" name="Text Box 38"/>
          <p:cNvSpPr txBox="1">
            <a:spLocks noChangeArrowheads="1"/>
          </p:cNvSpPr>
          <p:nvPr/>
        </p:nvSpPr>
        <p:spPr bwMode="auto">
          <a:xfrm>
            <a:off x="7848600" y="10729913"/>
            <a:ext cx="4537075" cy="153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0066FF"/>
              </a:buClr>
              <a:defRPr/>
            </a:pPr>
            <a:r>
              <a:rPr lang="en-US" altLang="zh-CN" sz="2000" b="1" u="sng" dirty="0">
                <a:solidFill>
                  <a:srgbClr val="800000"/>
                </a:solidFill>
                <a:latin typeface="+mn-lt"/>
              </a:rPr>
              <a:t>IST (Intermediate Silicon Tracker)</a:t>
            </a:r>
            <a:endParaRPr lang="en-US" altLang="zh-CN" sz="2000" u="sng" dirty="0">
              <a:solidFill>
                <a:srgbClr val="800000"/>
              </a:solidFill>
              <a:latin typeface="+mn-lt"/>
            </a:endParaRPr>
          </a:p>
          <a:p>
            <a:pPr marL="285750" indent="-285750" algn="just">
              <a:buClr>
                <a:srgbClr val="0066FF"/>
              </a:buClr>
              <a:buFont typeface="Arial" pitchFamily="34" charset="0"/>
              <a:buChar char="•"/>
              <a:defRPr/>
            </a:pPr>
            <a:r>
              <a:rPr lang="en-US" altLang="zh-CN" sz="1800" dirty="0">
                <a:latin typeface="+mn-lt"/>
              </a:rPr>
              <a:t>1 layer of silicon pad sensors</a:t>
            </a:r>
          </a:p>
          <a:p>
            <a:pPr marL="285750" indent="-285750" algn="just">
              <a:buClr>
                <a:srgbClr val="0066FF"/>
              </a:buClr>
              <a:buFont typeface="Arial" pitchFamily="34" charset="0"/>
              <a:buChar char="•"/>
              <a:defRPr/>
            </a:pPr>
            <a:r>
              <a:rPr lang="en-US" altLang="zh-CN" sz="1800" dirty="0">
                <a:latin typeface="+mn-lt"/>
              </a:rPr>
              <a:t>Guiding tracks from the SSD to the PIXEL</a:t>
            </a:r>
          </a:p>
          <a:p>
            <a:pPr marL="285750" indent="-285750">
              <a:buFont typeface="Arial"/>
              <a:buChar char="•"/>
              <a:defRPr/>
            </a:pPr>
            <a:r>
              <a:rPr lang="en-US" altLang="zh-CN" sz="1800" dirty="0">
                <a:latin typeface="+mn-lt"/>
              </a:rPr>
              <a:t>Fast readout detector (</a:t>
            </a:r>
            <a:r>
              <a:rPr lang="en-US" altLang="zh-CN" sz="1800" dirty="0">
                <a:solidFill>
                  <a:srgbClr val="000090"/>
                </a:solidFill>
                <a:latin typeface="+mn-lt"/>
              </a:rPr>
              <a:t>40 MHz sampling rate, 4 </a:t>
            </a:r>
            <a:r>
              <a:rPr lang="en-US" altLang="zh-CN" sz="1800" dirty="0" err="1">
                <a:solidFill>
                  <a:srgbClr val="000090"/>
                </a:solidFill>
                <a:latin typeface="+mn-lt"/>
              </a:rPr>
              <a:t>μs</a:t>
            </a:r>
            <a:r>
              <a:rPr lang="en-US" altLang="zh-CN" sz="1800" dirty="0">
                <a:solidFill>
                  <a:srgbClr val="000090"/>
                </a:solidFill>
                <a:latin typeface="+mn-lt"/>
              </a:rPr>
              <a:t> analogue pipeline</a:t>
            </a:r>
            <a:r>
              <a:rPr lang="en-US" altLang="zh-CN" sz="1800" dirty="0">
                <a:latin typeface="+mn-lt"/>
              </a:rPr>
              <a:t>)</a:t>
            </a:r>
          </a:p>
        </p:txBody>
      </p:sp>
      <p:pic>
        <p:nvPicPr>
          <p:cNvPr id="14388" name="图片 367"/>
          <p:cNvPicPr>
            <a:picLocks noChangeAspect="1"/>
          </p:cNvPicPr>
          <p:nvPr/>
        </p:nvPicPr>
        <p:blipFill>
          <a:blip r:embed="rId11">
            <a:extLst>
              <a:ext uri="{28A0092B-C50C-407E-A947-70E740481C1C}">
                <a14:useLocalDpi xmlns:a14="http://schemas.microsoft.com/office/drawing/2010/main" val="0"/>
              </a:ext>
            </a:extLst>
          </a:blip>
          <a:srcRect t="5595" r="5113"/>
          <a:stretch>
            <a:fillRect/>
          </a:stretch>
        </p:blipFill>
        <p:spPr bwMode="auto">
          <a:xfrm>
            <a:off x="8569325" y="12303125"/>
            <a:ext cx="3240088"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 name="矩形 369"/>
          <p:cNvSpPr/>
          <p:nvPr/>
        </p:nvSpPr>
        <p:spPr>
          <a:xfrm>
            <a:off x="8280400" y="15481300"/>
            <a:ext cx="4032250" cy="522288"/>
          </a:xfrm>
          <a:prstGeom prst="rect">
            <a:avLst/>
          </a:prstGeom>
        </p:spPr>
        <p:txBody>
          <a:bodyPr>
            <a:spAutoFit/>
          </a:bodyPr>
          <a:lstStyle/>
          <a:p>
            <a:pPr algn="ctr">
              <a:defRPr/>
            </a:pPr>
            <a:r>
              <a:rPr kumimoji="1" lang="en-US" altLang="zh-CN" sz="2800" dirty="0">
                <a:solidFill>
                  <a:srgbClr val="0000FF"/>
                </a:solidFill>
                <a:latin typeface="+mn-lt"/>
              </a:rPr>
              <a:t>D</a:t>
            </a:r>
            <a:r>
              <a:rPr kumimoji="1" lang="en-US" altLang="zh-CN" sz="2800" baseline="30000" dirty="0">
                <a:solidFill>
                  <a:srgbClr val="0000FF"/>
                </a:solidFill>
                <a:latin typeface="+mn-lt"/>
              </a:rPr>
              <a:t>0</a:t>
            </a:r>
            <a:r>
              <a:rPr kumimoji="1" lang="en-US" altLang="zh-CN" sz="2800" dirty="0">
                <a:solidFill>
                  <a:srgbClr val="0000FF"/>
                </a:solidFill>
                <a:latin typeface="+mn-lt"/>
              </a:rPr>
              <a:t>  </a:t>
            </a:r>
            <a:r>
              <a:rPr kumimoji="1" lang="en-US" altLang="zh-CN" sz="2800" dirty="0">
                <a:solidFill>
                  <a:srgbClr val="0000FF"/>
                </a:solidFill>
                <a:latin typeface="+mn-lt"/>
                <a:sym typeface="Wingdings"/>
              </a:rPr>
              <a:t> K</a:t>
            </a:r>
            <a:r>
              <a:rPr kumimoji="1" lang="en-US" altLang="zh-CN" sz="2800" baseline="30000" dirty="0">
                <a:solidFill>
                  <a:srgbClr val="0000FF"/>
                </a:solidFill>
                <a:latin typeface="+mn-lt"/>
                <a:sym typeface="Wingdings"/>
              </a:rPr>
              <a:t>-  </a:t>
            </a:r>
            <a:r>
              <a:rPr kumimoji="1" lang="en-US" altLang="zh-CN" sz="2800" dirty="0">
                <a:solidFill>
                  <a:srgbClr val="0000FF"/>
                </a:solidFill>
                <a:latin typeface="+mn-lt"/>
                <a:sym typeface="Wingdings"/>
              </a:rPr>
              <a:t>π</a:t>
            </a:r>
            <a:r>
              <a:rPr kumimoji="1" lang="en-US" altLang="zh-CN" sz="2800" baseline="30000" dirty="0">
                <a:solidFill>
                  <a:srgbClr val="0000FF"/>
                </a:solidFill>
                <a:latin typeface="+mn-lt"/>
                <a:sym typeface="Wingdings"/>
              </a:rPr>
              <a:t>+ </a:t>
            </a:r>
            <a:r>
              <a:rPr kumimoji="1" lang="en-US" altLang="zh-CN" sz="2800" dirty="0">
                <a:solidFill>
                  <a:srgbClr val="0000FF"/>
                </a:solidFill>
                <a:latin typeface="+mn-lt"/>
                <a:sym typeface="Wingdings"/>
              </a:rPr>
              <a:t>,  </a:t>
            </a:r>
            <a:r>
              <a:rPr kumimoji="1" lang="en-US" altLang="zh-CN" sz="2800" dirty="0" err="1">
                <a:solidFill>
                  <a:srgbClr val="0000FF"/>
                </a:solidFill>
                <a:latin typeface="+mn-lt"/>
                <a:sym typeface="Wingdings"/>
              </a:rPr>
              <a:t>cτ</a:t>
            </a:r>
            <a:r>
              <a:rPr kumimoji="1" lang="en-US" altLang="zh-CN" sz="2800" dirty="0">
                <a:solidFill>
                  <a:srgbClr val="0000FF"/>
                </a:solidFill>
                <a:latin typeface="+mn-lt"/>
                <a:sym typeface="Wingdings"/>
              </a:rPr>
              <a:t> ~ 120 </a:t>
            </a:r>
            <a:r>
              <a:rPr kumimoji="1" lang="en-US" altLang="zh-CN" sz="2800" dirty="0" err="1">
                <a:solidFill>
                  <a:srgbClr val="0000FF"/>
                </a:solidFill>
                <a:latin typeface="+mn-lt"/>
                <a:sym typeface="Wingdings"/>
              </a:rPr>
              <a:t>μm</a:t>
            </a:r>
            <a:endParaRPr kumimoji="1" lang="en-US" altLang="zh-CN" sz="2800" dirty="0">
              <a:solidFill>
                <a:srgbClr val="0000FF"/>
              </a:solidFill>
              <a:latin typeface="+mn-lt"/>
              <a:sym typeface="Wingdings"/>
            </a:endParaRPr>
          </a:p>
        </p:txBody>
      </p:sp>
      <p:sp>
        <p:nvSpPr>
          <p:cNvPr id="372" name="矩形 371"/>
          <p:cNvSpPr/>
          <p:nvPr/>
        </p:nvSpPr>
        <p:spPr>
          <a:xfrm>
            <a:off x="288925" y="13308013"/>
            <a:ext cx="7343775" cy="2678112"/>
          </a:xfrm>
          <a:prstGeom prst="rect">
            <a:avLst/>
          </a:prstGeom>
        </p:spPr>
        <p:txBody>
          <a:bodyPr>
            <a:spAutoFit/>
          </a:bodyPr>
          <a:lstStyle/>
          <a:p>
            <a:pPr algn="just">
              <a:defRPr/>
            </a:pPr>
            <a:r>
              <a:rPr lang="en-US" altLang="zh-CN" sz="2800" dirty="0">
                <a:solidFill>
                  <a:srgbClr val="000066"/>
                </a:solidFill>
                <a:latin typeface="+mn-lt"/>
              </a:rPr>
              <a:t>Heavy Flavor Tracker (HFT) will greatly enhance the capability of STAR for heavy flavor studies (</a:t>
            </a:r>
            <a:r>
              <a:rPr lang="en-US" altLang="zh-CN" sz="2800" dirty="0">
                <a:solidFill>
                  <a:srgbClr val="800000"/>
                </a:solidFill>
                <a:latin typeface="+mn-lt"/>
              </a:rPr>
              <a:t>energy loss mechanism </a:t>
            </a:r>
            <a:r>
              <a:rPr lang="en-US" altLang="zh-CN" sz="2800" dirty="0">
                <a:solidFill>
                  <a:srgbClr val="000066"/>
                </a:solidFill>
                <a:latin typeface="+mn-lt"/>
              </a:rPr>
              <a:t>and </a:t>
            </a:r>
            <a:r>
              <a:rPr lang="en-US" altLang="zh-CN" sz="2800" dirty="0" err="1">
                <a:solidFill>
                  <a:srgbClr val="800000"/>
                </a:solidFill>
                <a:latin typeface="+mn-lt"/>
              </a:rPr>
              <a:t>partonic</a:t>
            </a:r>
            <a:r>
              <a:rPr lang="en-US" altLang="zh-CN" sz="2800" dirty="0">
                <a:solidFill>
                  <a:srgbClr val="800000"/>
                </a:solidFill>
                <a:latin typeface="+mn-lt"/>
              </a:rPr>
              <a:t> </a:t>
            </a:r>
            <a:r>
              <a:rPr lang="en-US" altLang="zh-CN" sz="2800" dirty="0" err="1">
                <a:solidFill>
                  <a:srgbClr val="800000"/>
                </a:solidFill>
                <a:latin typeface="+mn-lt"/>
              </a:rPr>
              <a:t>thermalization</a:t>
            </a:r>
            <a:r>
              <a:rPr lang="en-US" altLang="zh-CN" sz="2800" dirty="0">
                <a:solidFill>
                  <a:srgbClr val="000066"/>
                </a:solidFill>
                <a:latin typeface="+mn-lt"/>
              </a:rPr>
              <a:t>), allowing identification of displaced vertices and direct topological reconstruction of open charm hadrons.</a:t>
            </a:r>
            <a:endParaRPr lang="zh-CN" altLang="en-US" sz="2800" dirty="0">
              <a:solidFill>
                <a:srgbClr val="000066"/>
              </a:solidFill>
              <a:latin typeface="+mn-lt"/>
            </a:endParaRPr>
          </a:p>
        </p:txBody>
      </p:sp>
      <p:sp>
        <p:nvSpPr>
          <p:cNvPr id="373" name="圆角矩形 372"/>
          <p:cNvSpPr/>
          <p:nvPr/>
        </p:nvSpPr>
        <p:spPr>
          <a:xfrm>
            <a:off x="314325" y="16346488"/>
            <a:ext cx="12071350" cy="64293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291840" fontAlgn="auto">
              <a:spcBef>
                <a:spcPts val="0"/>
              </a:spcBef>
              <a:spcAft>
                <a:spcPts val="0"/>
              </a:spcAft>
              <a:defRPr/>
            </a:pPr>
            <a:r>
              <a:rPr lang="en-US" altLang="zh-CN" sz="3200" dirty="0"/>
              <a:t>2. Technical Design</a:t>
            </a:r>
            <a:endParaRPr lang="zh-CN" altLang="en-US" sz="3200" dirty="0"/>
          </a:p>
        </p:txBody>
      </p:sp>
      <p:graphicFrame>
        <p:nvGraphicFramePr>
          <p:cNvPr id="379" name="表格 378"/>
          <p:cNvGraphicFramePr>
            <a:graphicFrameLocks noGrp="1"/>
          </p:cNvGraphicFramePr>
          <p:nvPr/>
        </p:nvGraphicFramePr>
        <p:xfrm>
          <a:off x="7345363" y="17138650"/>
          <a:ext cx="4968875" cy="5256213"/>
        </p:xfrm>
        <a:graphic>
          <a:graphicData uri="http://schemas.openxmlformats.org/drawingml/2006/table">
            <a:tbl>
              <a:tblPr firstRow="1" bandRow="1">
                <a:tableStyleId>{2D5ABB26-0587-4C30-8999-92F81FD0307C}</a:tableStyleId>
              </a:tblPr>
              <a:tblGrid>
                <a:gridCol w="3312120"/>
                <a:gridCol w="1656755"/>
              </a:tblGrid>
              <a:tr h="479003">
                <a:tc>
                  <a:txBody>
                    <a:bodyPr/>
                    <a:lstStyle/>
                    <a:p>
                      <a:r>
                        <a:rPr lang="zh-CN" altLang="en-US" sz="2400" dirty="0" smtClean="0">
                          <a:latin typeface="+mn-lt"/>
                          <a:ea typeface="Lucida Grande"/>
                          <a:cs typeface="Lucida Grande"/>
                        </a:rPr>
                        <a:t>ϕ</a:t>
                      </a:r>
                      <a:r>
                        <a:rPr lang="en-US" altLang="zh-CN" sz="2400" kern="1200" dirty="0" smtClean="0">
                          <a:solidFill>
                            <a:schemeClr val="tx1"/>
                          </a:solidFill>
                          <a:latin typeface="+mn-lt"/>
                          <a:ea typeface="+mn-ea"/>
                          <a:cs typeface="+mn-cs"/>
                        </a:rPr>
                        <a:t>-Coverage</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altLang="zh-CN" sz="2400" dirty="0" smtClean="0">
                          <a:latin typeface="+mn-lt"/>
                        </a:rPr>
                        <a:t>2π</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79003">
                <a:tc>
                  <a:txBody>
                    <a:bodyPr/>
                    <a:lstStyle/>
                    <a:p>
                      <a:r>
                        <a:rPr lang="en-US" altLang="zh-CN" sz="2400" dirty="0" smtClean="0">
                          <a:latin typeface="+mn-lt"/>
                        </a:rPr>
                        <a:t>|</a:t>
                      </a:r>
                      <a:r>
                        <a:rPr lang="en-US" altLang="zh-CN" sz="2400" dirty="0" err="1" smtClean="0">
                          <a:latin typeface="+mn-lt"/>
                        </a:rPr>
                        <a:t>η</a:t>
                      </a:r>
                      <a:r>
                        <a:rPr lang="en-US" altLang="zh-CN" sz="2400" dirty="0" smtClean="0">
                          <a:latin typeface="+mn-lt"/>
                        </a:rPr>
                        <a:t>|-Coverage</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zh-CN" altLang="en-US" sz="2400" dirty="0" smtClean="0">
                          <a:latin typeface="+mn-lt"/>
                        </a:rPr>
                        <a:t>≤</a:t>
                      </a:r>
                      <a:r>
                        <a:rPr lang="en-US" altLang="zh-CN" sz="2400" dirty="0" smtClean="0">
                          <a:latin typeface="+mn-lt"/>
                        </a:rPr>
                        <a:t>1.2</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79003">
                <a:tc>
                  <a:txBody>
                    <a:bodyPr/>
                    <a:lstStyle/>
                    <a:p>
                      <a:r>
                        <a:rPr lang="en-US" altLang="zh-CN" sz="2400" dirty="0" smtClean="0">
                          <a:latin typeface="+mn-lt"/>
                        </a:rPr>
                        <a:t>Number of Staves</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altLang="zh-CN" sz="2400" dirty="0" smtClean="0">
                          <a:latin typeface="+mn-lt"/>
                        </a:rPr>
                        <a:t>24</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79003">
                <a:tc>
                  <a:txBody>
                    <a:bodyPr/>
                    <a:lstStyle/>
                    <a:p>
                      <a:r>
                        <a:rPr lang="en-US" altLang="zh-CN" sz="2400" dirty="0" smtClean="0">
                          <a:latin typeface="+mn-lt"/>
                        </a:rPr>
                        <a:t>Number of hybrids</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altLang="zh-CN" sz="2400" dirty="0" smtClean="0">
                          <a:latin typeface="+mn-lt"/>
                        </a:rPr>
                        <a:t>24</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79003">
                <a:tc>
                  <a:txBody>
                    <a:bodyPr/>
                    <a:lstStyle/>
                    <a:p>
                      <a:r>
                        <a:rPr lang="en-US" altLang="zh-CN" sz="2400" dirty="0" smtClean="0">
                          <a:latin typeface="+mn-lt"/>
                        </a:rPr>
                        <a:t>Number of sensors</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altLang="zh-CN" sz="2400" dirty="0" smtClean="0">
                          <a:latin typeface="+mn-lt"/>
                        </a:rPr>
                        <a:t>144</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66183">
                <a:tc>
                  <a:txBody>
                    <a:bodyPr/>
                    <a:lstStyle/>
                    <a:p>
                      <a:r>
                        <a:rPr lang="en-US" altLang="zh-CN" sz="2400" dirty="0" smtClean="0">
                          <a:latin typeface="+mn-lt"/>
                        </a:rPr>
                        <a:t>Number of readout chips</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altLang="zh-CN" sz="2400" dirty="0" smtClean="0">
                          <a:latin typeface="+mn-lt"/>
                        </a:rPr>
                        <a:t>864</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79003">
                <a:tc>
                  <a:txBody>
                    <a:bodyPr/>
                    <a:lstStyle/>
                    <a:p>
                      <a:r>
                        <a:rPr lang="en-US" altLang="zh-CN" sz="2400" dirty="0" smtClean="0">
                          <a:latin typeface="+mn-lt"/>
                        </a:rPr>
                        <a:t>Number of channels</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altLang="zh-CN" sz="2400" dirty="0" smtClean="0">
                          <a:latin typeface="+mn-lt"/>
                        </a:rPr>
                        <a:t>110592</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79003">
                <a:tc>
                  <a:txBody>
                    <a:bodyPr/>
                    <a:lstStyle/>
                    <a:p>
                      <a:r>
                        <a:rPr lang="en-US" altLang="zh-CN" sz="2400" dirty="0" smtClean="0">
                          <a:latin typeface="+mn-lt"/>
                        </a:rPr>
                        <a:t>r-</a:t>
                      </a:r>
                      <a:r>
                        <a:rPr lang="en-US" altLang="zh-CN" sz="2400" dirty="0" err="1" smtClean="0">
                          <a:latin typeface="+mn-lt"/>
                          <a:ea typeface="Lucida Grande"/>
                          <a:cs typeface="Lucida Grande"/>
                        </a:rPr>
                        <a:t>ϕ</a:t>
                      </a:r>
                      <a:r>
                        <a:rPr lang="en-US" altLang="zh-CN" sz="2400" kern="1200" dirty="0">
                          <a:solidFill>
                            <a:schemeClr val="tx1"/>
                          </a:solidFill>
                          <a:latin typeface="+mn-lt"/>
                          <a:ea typeface="+mn-ea"/>
                          <a:cs typeface="+mn-cs"/>
                        </a:rPr>
                        <a:t> </a:t>
                      </a:r>
                      <a:r>
                        <a:rPr lang="en-US" altLang="zh-CN" sz="2400" kern="1200" dirty="0" smtClean="0">
                          <a:solidFill>
                            <a:schemeClr val="tx1"/>
                          </a:solidFill>
                          <a:latin typeface="+mn-lt"/>
                          <a:ea typeface="+mn-ea"/>
                          <a:cs typeface="+mn-cs"/>
                        </a:rPr>
                        <a:t>resolution</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altLang="zh-CN" sz="2400" dirty="0" smtClean="0">
                          <a:latin typeface="+mn-lt"/>
                        </a:rPr>
                        <a:t>172 </a:t>
                      </a:r>
                      <a:r>
                        <a:rPr lang="en-US" altLang="zh-CN" sz="2400" dirty="0" err="1" smtClean="0">
                          <a:latin typeface="+mn-lt"/>
                        </a:rPr>
                        <a:t>μm</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79003">
                <a:tc>
                  <a:txBody>
                    <a:bodyPr/>
                    <a:lstStyle/>
                    <a:p>
                      <a:r>
                        <a:rPr lang="en-US" altLang="zh-CN" sz="2400" dirty="0" smtClean="0">
                          <a:latin typeface="+mn-lt"/>
                        </a:rPr>
                        <a:t>Z resolution</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altLang="zh-CN" sz="2400" dirty="0" smtClean="0">
                          <a:latin typeface="+mn-lt"/>
                        </a:rPr>
                        <a:t>1811 </a:t>
                      </a:r>
                      <a:r>
                        <a:rPr lang="en-US" altLang="zh-CN" sz="2400" dirty="0" err="1" smtClean="0">
                          <a:latin typeface="+mn-lt"/>
                        </a:rPr>
                        <a:t>μm</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79003">
                <a:tc>
                  <a:txBody>
                    <a:bodyPr/>
                    <a:lstStyle/>
                    <a:p>
                      <a:pPr marL="0" marR="0" indent="0" algn="l" defTabSz="3291840" rtl="0" eaLnBrk="1" fontAlgn="auto" latinLnBrk="0" hangingPunct="1">
                        <a:lnSpc>
                          <a:spcPct val="100000"/>
                        </a:lnSpc>
                        <a:spcBef>
                          <a:spcPts val="0"/>
                        </a:spcBef>
                        <a:spcAft>
                          <a:spcPts val="0"/>
                        </a:spcAft>
                        <a:buClrTx/>
                        <a:buSzTx/>
                        <a:buFontTx/>
                        <a:buNone/>
                        <a:tabLst/>
                        <a:defRPr/>
                      </a:pPr>
                      <a:r>
                        <a:rPr lang="en-US" altLang="zh-CN" sz="2400" dirty="0" smtClean="0">
                          <a:latin typeface="+mn-lt"/>
                        </a:rPr>
                        <a:t>R-</a:t>
                      </a:r>
                      <a:r>
                        <a:rPr lang="en-US" altLang="zh-CN" sz="2400" dirty="0" err="1" smtClean="0">
                          <a:latin typeface="+mn-lt"/>
                          <a:ea typeface="Lucida Grande"/>
                          <a:cs typeface="Lucida Grande"/>
                        </a:rPr>
                        <a:t>ϕ</a:t>
                      </a:r>
                      <a:r>
                        <a:rPr lang="en-US" altLang="zh-CN" sz="2400" dirty="0" smtClean="0">
                          <a:latin typeface="+mn-lt"/>
                        </a:rPr>
                        <a:t> pad size</a:t>
                      </a:r>
                      <a:endParaRPr lang="zh-CN" altLang="en-US" sz="2400" dirty="0" smtClean="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altLang="zh-CN" sz="2400" dirty="0" smtClean="0">
                          <a:latin typeface="+mn-lt"/>
                        </a:rPr>
                        <a:t>594 </a:t>
                      </a:r>
                      <a:r>
                        <a:rPr lang="en-US" altLang="zh-CN" sz="2400" dirty="0" err="1" smtClean="0">
                          <a:latin typeface="+mn-lt"/>
                        </a:rPr>
                        <a:t>μm</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79003">
                <a:tc>
                  <a:txBody>
                    <a:bodyPr/>
                    <a:lstStyle/>
                    <a:p>
                      <a:r>
                        <a:rPr lang="en-US" altLang="zh-CN" sz="2400" dirty="0" smtClean="0">
                          <a:latin typeface="+mn-lt"/>
                        </a:rPr>
                        <a:t>Z pad size</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altLang="zh-CN" sz="2400" dirty="0" smtClean="0">
                          <a:latin typeface="+mn-lt"/>
                        </a:rPr>
                        <a:t>6275 </a:t>
                      </a:r>
                      <a:r>
                        <a:rPr lang="en-US" altLang="zh-CN" sz="2400" dirty="0" err="1" smtClean="0">
                          <a:latin typeface="+mn-lt"/>
                        </a:rPr>
                        <a:t>μm</a:t>
                      </a:r>
                      <a:endParaRPr lang="zh-CN" altLang="en-US" sz="2400" dirty="0">
                        <a:latin typeface="+mn-lt"/>
                      </a:endParaRPr>
                    </a:p>
                  </a:txBody>
                  <a:tcPr marL="91465" marR="91465" marT="45716" marB="4571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39" name="矩形 38"/>
          <p:cNvSpPr/>
          <p:nvPr/>
        </p:nvSpPr>
        <p:spPr>
          <a:xfrm>
            <a:off x="288925" y="21012150"/>
            <a:ext cx="6983413" cy="2678113"/>
          </a:xfrm>
          <a:prstGeom prst="rect">
            <a:avLst/>
          </a:prstGeom>
        </p:spPr>
        <p:txBody>
          <a:bodyPr>
            <a:spAutoFit/>
          </a:bodyPr>
          <a:lstStyle/>
          <a:p>
            <a:pPr>
              <a:defRPr/>
            </a:pPr>
            <a:r>
              <a:rPr lang="en-US" altLang="zh-CN" sz="2400" dirty="0">
                <a:latin typeface="+mn-lt"/>
              </a:rPr>
              <a:t>IST stave = Carbon fiber ladder </a:t>
            </a:r>
          </a:p>
          <a:p>
            <a:pPr>
              <a:defRPr/>
            </a:pPr>
            <a:r>
              <a:rPr lang="en-US" altLang="zh-CN" sz="2400" dirty="0">
                <a:latin typeface="+mn-lt"/>
              </a:rPr>
              <a:t>                 + </a:t>
            </a:r>
            <a:r>
              <a:rPr lang="en-US" altLang="zh-CN" sz="2400" dirty="0" err="1">
                <a:latin typeface="+mn-lt"/>
              </a:rPr>
              <a:t>Kapton</a:t>
            </a:r>
            <a:r>
              <a:rPr lang="en-US" altLang="zh-CN" sz="2400" dirty="0">
                <a:latin typeface="+mn-lt"/>
              </a:rPr>
              <a:t> flex hybrid </a:t>
            </a:r>
          </a:p>
          <a:p>
            <a:pPr>
              <a:defRPr/>
            </a:pPr>
            <a:r>
              <a:rPr lang="en-US" altLang="zh-CN" sz="2400" dirty="0">
                <a:latin typeface="+mn-lt"/>
              </a:rPr>
              <a:t>                 + Passive components</a:t>
            </a:r>
          </a:p>
          <a:p>
            <a:pPr>
              <a:defRPr/>
            </a:pPr>
            <a:r>
              <a:rPr lang="en-US" altLang="zh-CN" sz="2400" dirty="0">
                <a:latin typeface="+mn-lt"/>
              </a:rPr>
              <a:t>                 + 6 silicon pad sensors</a:t>
            </a:r>
          </a:p>
          <a:p>
            <a:pPr>
              <a:defRPr/>
            </a:pPr>
            <a:r>
              <a:rPr lang="en-US" altLang="zh-CN" sz="2400" dirty="0">
                <a:latin typeface="+mn-lt"/>
              </a:rPr>
              <a:t>                 + 3 x 12 APV25-S1 readout chips</a:t>
            </a:r>
          </a:p>
          <a:p>
            <a:pPr>
              <a:defRPr/>
            </a:pPr>
            <a:r>
              <a:rPr lang="en-US" altLang="zh-CN" sz="2400" dirty="0">
                <a:latin typeface="+mn-lt"/>
              </a:rPr>
              <a:t>                 + </a:t>
            </a:r>
            <a:r>
              <a:rPr lang="en-US" altLang="zh-CN" sz="2400" dirty="0" err="1">
                <a:latin typeface="+mn-lt"/>
              </a:rPr>
              <a:t>Aluminium</a:t>
            </a:r>
            <a:r>
              <a:rPr lang="en-US" altLang="zh-CN" sz="2400" dirty="0">
                <a:latin typeface="+mn-lt"/>
              </a:rPr>
              <a:t> cooling tube</a:t>
            </a:r>
          </a:p>
          <a:p>
            <a:pPr>
              <a:defRPr/>
            </a:pPr>
            <a:r>
              <a:rPr lang="en-US" altLang="zh-CN" sz="2400" dirty="0">
                <a:latin typeface="+mn-lt"/>
              </a:rPr>
              <a:t>                 + Liquid coolant (3M </a:t>
            </a:r>
            <a:r>
              <a:rPr lang="en-US" altLang="zh-CN" sz="2400" dirty="0" err="1">
                <a:latin typeface="+mn-lt"/>
              </a:rPr>
              <a:t>Novec</a:t>
            </a:r>
            <a:r>
              <a:rPr lang="en-US" altLang="zh-CN" sz="2400" dirty="0">
                <a:latin typeface="+mn-lt"/>
              </a:rPr>
              <a:t> 7200)</a:t>
            </a:r>
          </a:p>
        </p:txBody>
      </p:sp>
      <p:grpSp>
        <p:nvGrpSpPr>
          <p:cNvPr id="14431" name="组 5"/>
          <p:cNvGrpSpPr>
            <a:grpSpLocks/>
          </p:cNvGrpSpPr>
          <p:nvPr/>
        </p:nvGrpSpPr>
        <p:grpSpPr bwMode="auto">
          <a:xfrm>
            <a:off x="504825" y="19897725"/>
            <a:ext cx="6408738" cy="912813"/>
            <a:chOff x="504825" y="21161375"/>
            <a:chExt cx="6408738" cy="912813"/>
          </a:xfrm>
        </p:grpSpPr>
        <p:pic>
          <p:nvPicPr>
            <p:cNvPr id="14468" name="图片 379"/>
            <p:cNvPicPr>
              <a:picLocks noChangeAspect="1"/>
            </p:cNvPicPr>
            <p:nvPr/>
          </p:nvPicPr>
          <p:blipFill>
            <a:blip r:embed="rId12">
              <a:extLst>
                <a:ext uri="{28A0092B-C50C-407E-A947-70E740481C1C}">
                  <a14:useLocalDpi xmlns:a14="http://schemas.microsoft.com/office/drawing/2010/main" val="0"/>
                </a:ext>
              </a:extLst>
            </a:blip>
            <a:srcRect l="3804" r="2513"/>
            <a:stretch>
              <a:fillRect/>
            </a:stretch>
          </p:blipFill>
          <p:spPr bwMode="auto">
            <a:xfrm>
              <a:off x="504825" y="21161375"/>
              <a:ext cx="640873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线箭头连接符 4"/>
            <p:cNvCxnSpPr/>
            <p:nvPr/>
          </p:nvCxnSpPr>
          <p:spPr>
            <a:xfrm>
              <a:off x="1368425" y="21747163"/>
              <a:ext cx="3960813"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3" name="文本框 42"/>
            <p:cNvSpPr txBox="1"/>
            <p:nvPr/>
          </p:nvSpPr>
          <p:spPr>
            <a:xfrm>
              <a:off x="1944688" y="21674138"/>
              <a:ext cx="2735262" cy="400050"/>
            </a:xfrm>
            <a:prstGeom prst="rect">
              <a:avLst/>
            </a:prstGeom>
            <a:noFill/>
          </p:spPr>
          <p:txBody>
            <a:bodyPr>
              <a:spAutoFit/>
            </a:bodyPr>
            <a:lstStyle/>
            <a:p>
              <a:pPr algn="ctr">
                <a:defRPr/>
              </a:pPr>
              <a:r>
                <a:rPr kumimoji="1" lang="en-US" altLang="zh-CN" sz="2000" dirty="0">
                  <a:solidFill>
                    <a:srgbClr val="FF0000"/>
                  </a:solidFill>
                  <a:latin typeface="+mn-lt"/>
                </a:rPr>
                <a:t>~ 50 cm</a:t>
              </a:r>
              <a:endParaRPr kumimoji="1" lang="zh-CN" altLang="en-US" sz="2000" dirty="0">
                <a:solidFill>
                  <a:srgbClr val="FF0000"/>
                </a:solidFill>
                <a:latin typeface="+mn-lt"/>
              </a:endParaRPr>
            </a:p>
          </p:txBody>
        </p:sp>
      </p:grpSp>
      <p:pic>
        <p:nvPicPr>
          <p:cNvPr id="14432" name="图片 4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464050" y="20955000"/>
            <a:ext cx="2449513" cy="145732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5" name="文本框 44"/>
          <p:cNvSpPr txBox="1"/>
          <p:nvPr/>
        </p:nvSpPr>
        <p:spPr>
          <a:xfrm>
            <a:off x="4464050" y="21594763"/>
            <a:ext cx="2520950" cy="584200"/>
          </a:xfrm>
          <a:prstGeom prst="rect">
            <a:avLst/>
          </a:prstGeom>
          <a:noFill/>
        </p:spPr>
        <p:txBody>
          <a:bodyPr>
            <a:spAutoFit/>
          </a:bodyPr>
          <a:lstStyle/>
          <a:p>
            <a:pPr>
              <a:defRPr/>
            </a:pPr>
            <a:r>
              <a:rPr kumimoji="1" lang="en-US" altLang="zh-CN" sz="1600" b="1" dirty="0">
                <a:solidFill>
                  <a:srgbClr val="FFFF00"/>
                </a:solidFill>
                <a:latin typeface="+mn-lt"/>
              </a:rPr>
              <a:t>300 </a:t>
            </a:r>
            <a:r>
              <a:rPr kumimoji="1" lang="en-US" altLang="zh-CN" sz="1600" b="1" dirty="0" err="1">
                <a:solidFill>
                  <a:srgbClr val="FFFF00"/>
                </a:solidFill>
                <a:latin typeface="+mn-lt"/>
              </a:rPr>
              <a:t>μm</a:t>
            </a:r>
            <a:r>
              <a:rPr kumimoji="1" lang="en-US" altLang="zh-CN" sz="1600" b="1" dirty="0">
                <a:solidFill>
                  <a:srgbClr val="FFFF00"/>
                </a:solidFill>
                <a:latin typeface="+mn-lt"/>
              </a:rPr>
              <a:t> Hamamatsu sensor </a:t>
            </a:r>
          </a:p>
          <a:p>
            <a:pPr>
              <a:defRPr/>
            </a:pPr>
            <a:r>
              <a:rPr kumimoji="1" lang="en-US" altLang="zh-CN" sz="1600" b="1" dirty="0">
                <a:solidFill>
                  <a:srgbClr val="FFFF00"/>
                </a:solidFill>
                <a:latin typeface="+mn-lt"/>
              </a:rPr>
              <a:t>( 64 × 12 pads)</a:t>
            </a:r>
          </a:p>
        </p:txBody>
      </p:sp>
      <p:cxnSp>
        <p:nvCxnSpPr>
          <p:cNvPr id="11" name="直线箭头连接符 10"/>
          <p:cNvCxnSpPr>
            <a:stCxn id="14" idx="2"/>
          </p:cNvCxnSpPr>
          <p:nvPr/>
        </p:nvCxnSpPr>
        <p:spPr>
          <a:xfrm flipH="1">
            <a:off x="4464050" y="20234275"/>
            <a:ext cx="73025" cy="79216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4" name="椭圆 13"/>
          <p:cNvSpPr/>
          <p:nvPr/>
        </p:nvSpPr>
        <p:spPr>
          <a:xfrm>
            <a:off x="4537075" y="20018375"/>
            <a:ext cx="863600" cy="431800"/>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a:solidFill>
                <a:srgbClr val="FFFFFF"/>
              </a:solidFill>
              <a:latin typeface="Calibri" charset="0"/>
              <a:ea typeface="宋体" charset="0"/>
              <a:cs typeface="宋体" charset="0"/>
            </a:endParaRPr>
          </a:p>
        </p:txBody>
      </p:sp>
      <p:sp>
        <p:nvSpPr>
          <p:cNvPr id="72" name="文本框 71"/>
          <p:cNvSpPr txBox="1"/>
          <p:nvPr/>
        </p:nvSpPr>
        <p:spPr bwMode="auto">
          <a:xfrm>
            <a:off x="12888913" y="24803100"/>
            <a:ext cx="1584325" cy="400050"/>
          </a:xfrm>
          <a:prstGeom prst="rect">
            <a:avLst/>
          </a:prstGeom>
          <a:noFill/>
        </p:spPr>
        <p:txBody>
          <a:bodyPr>
            <a:spAutoFit/>
          </a:bodyPr>
          <a:lstStyle/>
          <a:p>
            <a:pPr>
              <a:defRPr/>
            </a:pPr>
            <a:r>
              <a:rPr kumimoji="1" lang="en-US" altLang="zh-CN" sz="2000" dirty="0">
                <a:solidFill>
                  <a:srgbClr val="FFFF00"/>
                </a:solidFill>
                <a:latin typeface="+mn-lt"/>
              </a:rPr>
              <a:t>Event display</a:t>
            </a:r>
            <a:endParaRPr kumimoji="1" lang="zh-CN" altLang="en-US" sz="2000" dirty="0">
              <a:solidFill>
                <a:srgbClr val="FFFF00"/>
              </a:solidFill>
              <a:latin typeface="+mn-lt"/>
            </a:endParaRPr>
          </a:p>
        </p:txBody>
      </p:sp>
      <p:sp>
        <p:nvSpPr>
          <p:cNvPr id="78" name="文本框 77"/>
          <p:cNvSpPr txBox="1"/>
          <p:nvPr/>
        </p:nvSpPr>
        <p:spPr bwMode="auto">
          <a:xfrm>
            <a:off x="12888913" y="11337925"/>
            <a:ext cx="1584325" cy="400050"/>
          </a:xfrm>
          <a:prstGeom prst="rect">
            <a:avLst/>
          </a:prstGeom>
          <a:noFill/>
        </p:spPr>
        <p:txBody>
          <a:bodyPr>
            <a:spAutoFit/>
          </a:bodyPr>
          <a:lstStyle/>
          <a:p>
            <a:pPr>
              <a:defRPr/>
            </a:pPr>
            <a:r>
              <a:rPr kumimoji="1" lang="en-US" altLang="zh-CN" sz="2000" dirty="0">
                <a:solidFill>
                  <a:srgbClr val="FFFF00"/>
                </a:solidFill>
                <a:latin typeface="+mn-lt"/>
              </a:rPr>
              <a:t>Event display</a:t>
            </a:r>
            <a:endParaRPr kumimoji="1" lang="zh-CN" altLang="en-US" sz="2000" dirty="0">
              <a:solidFill>
                <a:srgbClr val="FFFF00"/>
              </a:solidFill>
              <a:latin typeface="+mn-lt"/>
            </a:endParaRPr>
          </a:p>
        </p:txBody>
      </p:sp>
      <p:sp>
        <p:nvSpPr>
          <p:cNvPr id="81" name="文本框 80"/>
          <p:cNvSpPr txBox="1"/>
          <p:nvPr/>
        </p:nvSpPr>
        <p:spPr>
          <a:xfrm>
            <a:off x="20234275" y="8064500"/>
            <a:ext cx="4680668" cy="3811299"/>
          </a:xfrm>
          <a:prstGeom prst="rect">
            <a:avLst/>
          </a:prstGeom>
          <a:noFill/>
        </p:spPr>
        <p:txBody>
          <a:bodyPr wrap="square">
            <a:spAutoFit/>
          </a:bodyPr>
          <a:lstStyle/>
          <a:p>
            <a:pPr marL="342900" indent="-342900">
              <a:lnSpc>
                <a:spcPct val="110000"/>
              </a:lnSpc>
              <a:buFont typeface="Arial"/>
              <a:buChar char="•"/>
              <a:defRPr/>
            </a:pPr>
            <a:r>
              <a:rPr kumimoji="1" lang="en-US" altLang="zh-CN" sz="2000" dirty="0" smtClean="0"/>
              <a:t>IST hit finding efficiency </a:t>
            </a:r>
            <a:r>
              <a:rPr kumimoji="1" lang="en-US" altLang="zh-CN" sz="2000" dirty="0"/>
              <a:t>decrease </a:t>
            </a:r>
            <a:r>
              <a:rPr kumimoji="1" lang="en-US" altLang="zh-CN" sz="2000" dirty="0" smtClean="0"/>
              <a:t>versus channel offline threshold</a:t>
            </a:r>
            <a:r>
              <a:rPr kumimoji="1" lang="en-US" altLang="zh-CN" sz="2000" dirty="0"/>
              <a:t>, </a:t>
            </a:r>
            <a:r>
              <a:rPr kumimoji="1" lang="en-US" altLang="zh-CN" sz="2000" dirty="0" smtClean="0"/>
              <a:t>~95</a:t>
            </a:r>
            <a:r>
              <a:rPr kumimoji="1" lang="en-US" altLang="zh-CN" sz="2000" dirty="0"/>
              <a:t>% with </a:t>
            </a:r>
            <a:r>
              <a:rPr kumimoji="1" lang="en-US" altLang="zh-CN" sz="2000" dirty="0" smtClean="0"/>
              <a:t>2*pad </a:t>
            </a:r>
            <a:r>
              <a:rPr kumimoji="1" lang="en-US" altLang="zh-CN" sz="2000" dirty="0"/>
              <a:t>size </a:t>
            </a:r>
            <a:r>
              <a:rPr kumimoji="1" lang="en-US" altLang="zh-CN" sz="2000" dirty="0"/>
              <a:t>cut</a:t>
            </a:r>
            <a:endParaRPr kumimoji="1" lang="en-US" altLang="zh-CN" sz="2000" dirty="0">
              <a:solidFill>
                <a:srgbClr val="000090"/>
              </a:solidFill>
              <a:latin typeface="+mn-lt"/>
            </a:endParaRPr>
          </a:p>
          <a:p>
            <a:pPr marL="342900" indent="-342900" algn="just">
              <a:lnSpc>
                <a:spcPct val="110000"/>
              </a:lnSpc>
              <a:buFont typeface="Arial"/>
              <a:buChar char="•"/>
              <a:defRPr/>
            </a:pPr>
            <a:r>
              <a:rPr kumimoji="1" lang="en-US" altLang="zh-CN" sz="2000" dirty="0">
                <a:latin typeface="+mn-lt"/>
              </a:rPr>
              <a:t>Residual resolution matches design goal (Straight line projection to IST by 2 PXL </a:t>
            </a:r>
            <a:r>
              <a:rPr kumimoji="1" lang="en-US" altLang="zh-CN" sz="2000" dirty="0" smtClean="0">
                <a:latin typeface="+mn-lt"/>
              </a:rPr>
              <a:t>hits, </a:t>
            </a:r>
            <a:r>
              <a:rPr kumimoji="1" lang="en-US" altLang="zh-CN" sz="2000" dirty="0">
                <a:latin typeface="+mn-lt"/>
              </a:rPr>
              <a:t>2 back-to-back PXL tracks required each event. </a:t>
            </a:r>
            <a:r>
              <a:rPr kumimoji="1" lang="en-US" altLang="zh-CN" sz="2000" dirty="0">
                <a:latin typeface="+mn-lt"/>
              </a:rPr>
              <a:t>Survey data were used for IST ladder and PXL sector, and alignment data for others of top level)</a:t>
            </a:r>
          </a:p>
          <a:p>
            <a:pPr marL="342900" indent="-342900" algn="just">
              <a:lnSpc>
                <a:spcPct val="110000"/>
              </a:lnSpc>
              <a:buFont typeface="Arial"/>
              <a:buChar char="•"/>
              <a:defRPr/>
            </a:pPr>
            <a:r>
              <a:rPr lang="en-US" altLang="zh-CN" sz="2000" dirty="0">
                <a:latin typeface="+mn-lt"/>
              </a:rPr>
              <a:t>Signal-to-Noise ratio (typical value after track angle correction): </a:t>
            </a:r>
            <a:r>
              <a:rPr lang="en-US" altLang="zh-CN" sz="2000" dirty="0">
                <a:solidFill>
                  <a:srgbClr val="800000"/>
                </a:solidFill>
                <a:latin typeface="+mn-lt"/>
              </a:rPr>
              <a:t>23:1</a:t>
            </a:r>
            <a:endParaRPr lang="zh-CN" altLang="en-US" sz="1600" dirty="0">
              <a:latin typeface="+mn-lt"/>
            </a:endParaRPr>
          </a:p>
        </p:txBody>
      </p:sp>
      <p:sp>
        <p:nvSpPr>
          <p:cNvPr id="93" name="圆角矩形 92"/>
          <p:cNvSpPr/>
          <p:nvPr/>
        </p:nvSpPr>
        <p:spPr>
          <a:xfrm>
            <a:off x="12817475" y="29313188"/>
            <a:ext cx="12071350" cy="642937"/>
          </a:xfrm>
          <a:prstGeom prst="roundRect">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291840" fontAlgn="auto">
              <a:spcBef>
                <a:spcPts val="0"/>
              </a:spcBef>
              <a:spcAft>
                <a:spcPts val="0"/>
              </a:spcAft>
              <a:defRPr/>
            </a:pPr>
            <a:r>
              <a:rPr lang="en-US" altLang="zh-CN" sz="3200" dirty="0"/>
              <a:t>6. Summary</a:t>
            </a:r>
            <a:endParaRPr lang="zh-CN" altLang="en-US" sz="3200" dirty="0"/>
          </a:p>
        </p:txBody>
      </p:sp>
      <p:cxnSp>
        <p:nvCxnSpPr>
          <p:cNvPr id="10" name="直线箭头连接符 9"/>
          <p:cNvCxnSpPr/>
          <p:nvPr/>
        </p:nvCxnSpPr>
        <p:spPr>
          <a:xfrm>
            <a:off x="3384550" y="18794413"/>
            <a:ext cx="144463" cy="12239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直线箭头连接符 16"/>
          <p:cNvCxnSpPr>
            <a:stCxn id="14" idx="6"/>
          </p:cNvCxnSpPr>
          <p:nvPr/>
        </p:nvCxnSpPr>
        <p:spPr>
          <a:xfrm>
            <a:off x="5400675" y="20234275"/>
            <a:ext cx="1512888" cy="72072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6" name="文本框 15"/>
          <p:cNvSpPr txBox="1"/>
          <p:nvPr/>
        </p:nvSpPr>
        <p:spPr>
          <a:xfrm>
            <a:off x="17065625" y="21688425"/>
            <a:ext cx="7705725" cy="3225800"/>
          </a:xfrm>
          <a:prstGeom prst="rect">
            <a:avLst/>
          </a:prstGeom>
          <a:noFill/>
        </p:spPr>
        <p:txBody>
          <a:bodyPr>
            <a:spAutoFit/>
          </a:bodyPr>
          <a:lstStyle/>
          <a:p>
            <a:pPr algn="just">
              <a:defRPr/>
            </a:pPr>
            <a:r>
              <a:rPr kumimoji="1" lang="en-US" altLang="zh-CN" sz="2400" dirty="0">
                <a:solidFill>
                  <a:srgbClr val="000090"/>
                </a:solidFill>
                <a:latin typeface="+mn-lt"/>
              </a:rPr>
              <a:t>The HFT has been collecting data </a:t>
            </a:r>
            <a:r>
              <a:rPr kumimoji="1" lang="en-US" altLang="zh-CN" sz="2400" dirty="0">
                <a:solidFill>
                  <a:srgbClr val="000090"/>
                </a:solidFill>
                <a:latin typeface="+mn-lt"/>
              </a:rPr>
              <a:t>in the RHIC </a:t>
            </a:r>
            <a:r>
              <a:rPr kumimoji="1" lang="en-US" altLang="zh-CN" sz="2400" dirty="0" err="1">
                <a:solidFill>
                  <a:srgbClr val="000090"/>
                </a:solidFill>
                <a:latin typeface="+mn-lt"/>
              </a:rPr>
              <a:t>Au+Au</a:t>
            </a:r>
            <a:r>
              <a:rPr kumimoji="1" lang="en-US" altLang="zh-CN" sz="2400" dirty="0">
                <a:solidFill>
                  <a:srgbClr val="000090"/>
                </a:solidFill>
                <a:latin typeface="+mn-lt"/>
              </a:rPr>
              <a:t> 200 </a:t>
            </a:r>
            <a:r>
              <a:rPr kumimoji="1" lang="en-US" altLang="zh-CN" sz="2400" dirty="0" err="1">
                <a:solidFill>
                  <a:srgbClr val="000090"/>
                </a:solidFill>
                <a:latin typeface="+mn-lt"/>
              </a:rPr>
              <a:t>GeV</a:t>
            </a:r>
            <a:r>
              <a:rPr kumimoji="1" lang="en-US" altLang="zh-CN" sz="2400" dirty="0">
                <a:solidFill>
                  <a:srgbClr val="000090"/>
                </a:solidFill>
                <a:latin typeface="+mn-lt"/>
              </a:rPr>
              <a:t> run. The IST performance is stable and good. Main performance is summarized below:</a:t>
            </a:r>
          </a:p>
          <a:p>
            <a:pPr marL="342900" indent="-342900" algn="just">
              <a:lnSpc>
                <a:spcPct val="110000"/>
              </a:lnSpc>
              <a:buFont typeface="Arial"/>
              <a:buChar char="•"/>
              <a:defRPr/>
            </a:pPr>
            <a:r>
              <a:rPr kumimoji="1" lang="en-US" altLang="zh-CN" sz="2000" dirty="0">
                <a:latin typeface="+mn-lt"/>
              </a:rPr>
              <a:t>Stable pedestal and RMS level over all channels (96.4% good chips, and 96% good channels)</a:t>
            </a:r>
          </a:p>
          <a:p>
            <a:pPr marL="342900" indent="-342900" algn="just">
              <a:lnSpc>
                <a:spcPct val="110000"/>
              </a:lnSpc>
              <a:buFont typeface="Arial"/>
              <a:buChar char="•"/>
              <a:defRPr/>
            </a:pPr>
            <a:r>
              <a:rPr kumimoji="1" lang="en-US" altLang="zh-CN" sz="2000" dirty="0">
                <a:latin typeface="+mn-lt"/>
              </a:rPr>
              <a:t>Reasonable </a:t>
            </a:r>
            <a:r>
              <a:rPr kumimoji="1" lang="en-US" altLang="zh-CN" sz="2000" dirty="0">
                <a:latin typeface="+mn-lt"/>
              </a:rPr>
              <a:t>Residual resolution (Helix projection to IST by TPC track reconstructed with 2 PXL hits included; </a:t>
            </a:r>
            <a:r>
              <a:rPr kumimoji="1" lang="en-US" altLang="zh-CN" sz="2000" dirty="0"/>
              <a:t>Survey data were used for IST/PXL ladders and sensors, and alignment data for others of top level</a:t>
            </a:r>
            <a:r>
              <a:rPr kumimoji="1" lang="en-US" altLang="zh-CN" sz="2000" dirty="0">
                <a:latin typeface="+mn-lt"/>
              </a:rPr>
              <a:t>. </a:t>
            </a:r>
            <a:r>
              <a:rPr kumimoji="1" lang="en-US" altLang="zh-CN" sz="2000" dirty="0">
                <a:solidFill>
                  <a:srgbClr val="800000"/>
                </a:solidFill>
                <a:latin typeface="+mn-lt"/>
              </a:rPr>
              <a:t>– See details </a:t>
            </a:r>
            <a:r>
              <a:rPr kumimoji="1" lang="en-US" altLang="zh-CN" sz="2000" dirty="0">
                <a:solidFill>
                  <a:srgbClr val="800000"/>
                </a:solidFill>
                <a:latin typeface="+mn-lt"/>
              </a:rPr>
              <a:t>in </a:t>
            </a:r>
            <a:r>
              <a:rPr kumimoji="1" lang="en-US" altLang="zh-CN" sz="2000" dirty="0">
                <a:solidFill>
                  <a:srgbClr val="800000"/>
                </a:solidFill>
                <a:latin typeface="+mn-lt"/>
              </a:rPr>
              <a:t>Michael </a:t>
            </a:r>
            <a:r>
              <a:rPr kumimoji="1" lang="en-US" altLang="zh-CN" sz="2000" dirty="0" err="1">
                <a:solidFill>
                  <a:srgbClr val="800000"/>
                </a:solidFill>
                <a:latin typeface="+mn-lt"/>
              </a:rPr>
              <a:t>Lomnitz’s</a:t>
            </a:r>
            <a:r>
              <a:rPr kumimoji="1" lang="en-US" altLang="zh-CN" sz="2000" dirty="0">
                <a:solidFill>
                  <a:srgbClr val="800000"/>
                </a:solidFill>
                <a:latin typeface="+mn-lt"/>
              </a:rPr>
              <a:t> poster</a:t>
            </a:r>
            <a:endParaRPr kumimoji="1" lang="en-US" altLang="zh-CN" sz="2000" dirty="0">
              <a:latin typeface="+mn-lt"/>
            </a:endParaRPr>
          </a:p>
        </p:txBody>
      </p:sp>
      <p:sp>
        <p:nvSpPr>
          <p:cNvPr id="14448" name="文本框 83"/>
          <p:cNvSpPr txBox="1">
            <a:spLocks noChangeArrowheads="1"/>
          </p:cNvSpPr>
          <p:nvPr/>
        </p:nvSpPr>
        <p:spPr bwMode="auto">
          <a:xfrm>
            <a:off x="20881975" y="19219863"/>
            <a:ext cx="36718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6500">
                <a:solidFill>
                  <a:schemeClr val="tx1"/>
                </a:solidFill>
                <a:latin typeface="Arial" charset="0"/>
                <a:ea typeface="宋体" charset="0"/>
                <a:cs typeface="宋体" charset="0"/>
              </a:defRPr>
            </a:lvl1pPr>
            <a:lvl2pPr marL="742950" indent="-285750">
              <a:defRPr kumimoji="1" sz="6500">
                <a:solidFill>
                  <a:schemeClr val="tx1"/>
                </a:solidFill>
                <a:latin typeface="Arial" charset="0"/>
                <a:ea typeface="宋体" charset="0"/>
              </a:defRPr>
            </a:lvl2pPr>
            <a:lvl3pPr marL="1143000" indent="-228600">
              <a:defRPr kumimoji="1" sz="6500">
                <a:solidFill>
                  <a:schemeClr val="tx1"/>
                </a:solidFill>
                <a:latin typeface="Arial" charset="0"/>
                <a:ea typeface="宋体" charset="0"/>
              </a:defRPr>
            </a:lvl3pPr>
            <a:lvl4pPr marL="1600200" indent="-228600">
              <a:defRPr kumimoji="1" sz="6500">
                <a:solidFill>
                  <a:schemeClr val="tx1"/>
                </a:solidFill>
                <a:latin typeface="Arial" charset="0"/>
                <a:ea typeface="宋体" charset="0"/>
              </a:defRPr>
            </a:lvl4pPr>
            <a:lvl5pPr marL="2057400" indent="-228600">
              <a:defRPr kumimoji="1" sz="6500">
                <a:solidFill>
                  <a:schemeClr val="tx1"/>
                </a:solidFill>
                <a:latin typeface="Arial" charset="0"/>
                <a:ea typeface="宋体" charset="0"/>
              </a:defRPr>
            </a:lvl5pPr>
            <a:lvl6pPr marL="2514600" indent="-228600" defTabSz="3290888" fontAlgn="base">
              <a:spcBef>
                <a:spcPct val="0"/>
              </a:spcBef>
              <a:spcAft>
                <a:spcPct val="0"/>
              </a:spcAft>
              <a:defRPr kumimoji="1" sz="6500">
                <a:solidFill>
                  <a:schemeClr val="tx1"/>
                </a:solidFill>
                <a:latin typeface="Arial" charset="0"/>
                <a:ea typeface="宋体" charset="0"/>
              </a:defRPr>
            </a:lvl6pPr>
            <a:lvl7pPr marL="2971800" indent="-228600" defTabSz="3290888" fontAlgn="base">
              <a:spcBef>
                <a:spcPct val="0"/>
              </a:spcBef>
              <a:spcAft>
                <a:spcPct val="0"/>
              </a:spcAft>
              <a:defRPr kumimoji="1" sz="6500">
                <a:solidFill>
                  <a:schemeClr val="tx1"/>
                </a:solidFill>
                <a:latin typeface="Arial" charset="0"/>
                <a:ea typeface="宋体" charset="0"/>
              </a:defRPr>
            </a:lvl7pPr>
            <a:lvl8pPr marL="3429000" indent="-228600" defTabSz="3290888" fontAlgn="base">
              <a:spcBef>
                <a:spcPct val="0"/>
              </a:spcBef>
              <a:spcAft>
                <a:spcPct val="0"/>
              </a:spcAft>
              <a:defRPr kumimoji="1" sz="6500">
                <a:solidFill>
                  <a:schemeClr val="tx1"/>
                </a:solidFill>
                <a:latin typeface="Arial" charset="0"/>
                <a:ea typeface="宋体" charset="0"/>
              </a:defRPr>
            </a:lvl8pPr>
            <a:lvl9pPr marL="3886200" indent="-228600" defTabSz="3290888" fontAlgn="base">
              <a:spcBef>
                <a:spcPct val="0"/>
              </a:spcBef>
              <a:spcAft>
                <a:spcPct val="0"/>
              </a:spcAft>
              <a:defRPr kumimoji="1" sz="6500">
                <a:solidFill>
                  <a:schemeClr val="tx1"/>
                </a:solidFill>
                <a:latin typeface="Arial" charset="0"/>
                <a:ea typeface="宋体" charset="0"/>
              </a:defRPr>
            </a:lvl9pPr>
          </a:lstStyle>
          <a:p>
            <a:pPr algn="r">
              <a:defRPr/>
            </a:pPr>
            <a:r>
              <a:rPr lang="en-US" altLang="zh-CN" sz="2200" b="1" dirty="0" smtClean="0">
                <a:solidFill>
                  <a:srgbClr val="800000"/>
                </a:solidFill>
                <a:latin typeface="+mn-lt"/>
              </a:rPr>
              <a:t>MPV      ~ 440 ADCs</a:t>
            </a:r>
          </a:p>
        </p:txBody>
      </p:sp>
      <p:grpSp>
        <p:nvGrpSpPr>
          <p:cNvPr id="14444" name="组 5"/>
          <p:cNvGrpSpPr>
            <a:grpSpLocks/>
          </p:cNvGrpSpPr>
          <p:nvPr/>
        </p:nvGrpSpPr>
        <p:grpSpPr bwMode="auto">
          <a:xfrm>
            <a:off x="12961938" y="12098338"/>
            <a:ext cx="5832475" cy="4103687"/>
            <a:chOff x="12888913" y="20929600"/>
            <a:chExt cx="5735637" cy="3913188"/>
          </a:xfrm>
        </p:grpSpPr>
        <p:pic>
          <p:nvPicPr>
            <p:cNvPr id="14464" name="图片 2"/>
            <p:cNvPicPr>
              <a:picLocks noChangeAspect="1"/>
            </p:cNvPicPr>
            <p:nvPr/>
          </p:nvPicPr>
          <p:blipFill>
            <a:blip r:embed="rId14">
              <a:extLst>
                <a:ext uri="{28A0092B-C50C-407E-A947-70E740481C1C}">
                  <a14:useLocalDpi xmlns:a14="http://schemas.microsoft.com/office/drawing/2010/main" val="0"/>
                </a:ext>
              </a:extLst>
            </a:blip>
            <a:srcRect t="9418" r="182"/>
            <a:stretch>
              <a:fillRect/>
            </a:stretch>
          </p:blipFill>
          <p:spPr bwMode="auto">
            <a:xfrm>
              <a:off x="12888913" y="20929600"/>
              <a:ext cx="5735637" cy="391318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文本框 14"/>
            <p:cNvSpPr txBox="1">
              <a:spLocks noChangeArrowheads="1"/>
            </p:cNvSpPr>
            <p:nvPr/>
          </p:nvSpPr>
          <p:spPr bwMode="auto">
            <a:xfrm>
              <a:off x="13464974" y="22538775"/>
              <a:ext cx="1657933" cy="46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6500">
                  <a:solidFill>
                    <a:schemeClr val="tx1"/>
                  </a:solidFill>
                  <a:latin typeface="Arial" charset="0"/>
                  <a:ea typeface="宋体" charset="0"/>
                  <a:cs typeface="宋体" charset="0"/>
                </a:defRPr>
              </a:lvl1pPr>
              <a:lvl2pPr marL="742950" indent="-285750">
                <a:defRPr kumimoji="1" sz="6500">
                  <a:solidFill>
                    <a:schemeClr val="tx1"/>
                  </a:solidFill>
                  <a:latin typeface="Arial" charset="0"/>
                  <a:ea typeface="宋体" charset="0"/>
                </a:defRPr>
              </a:lvl2pPr>
              <a:lvl3pPr marL="1143000" indent="-228600">
                <a:defRPr kumimoji="1" sz="6500">
                  <a:solidFill>
                    <a:schemeClr val="tx1"/>
                  </a:solidFill>
                  <a:latin typeface="Arial" charset="0"/>
                  <a:ea typeface="宋体" charset="0"/>
                </a:defRPr>
              </a:lvl3pPr>
              <a:lvl4pPr marL="1600200" indent="-228600">
                <a:defRPr kumimoji="1" sz="6500">
                  <a:solidFill>
                    <a:schemeClr val="tx1"/>
                  </a:solidFill>
                  <a:latin typeface="Arial" charset="0"/>
                  <a:ea typeface="宋体" charset="0"/>
                </a:defRPr>
              </a:lvl4pPr>
              <a:lvl5pPr marL="2057400" indent="-228600">
                <a:defRPr kumimoji="1" sz="6500">
                  <a:solidFill>
                    <a:schemeClr val="tx1"/>
                  </a:solidFill>
                  <a:latin typeface="Arial" charset="0"/>
                  <a:ea typeface="宋体" charset="0"/>
                </a:defRPr>
              </a:lvl5pPr>
              <a:lvl6pPr marL="2514600" indent="-228600" defTabSz="3290888" fontAlgn="base">
                <a:spcBef>
                  <a:spcPct val="0"/>
                </a:spcBef>
                <a:spcAft>
                  <a:spcPct val="0"/>
                </a:spcAft>
                <a:defRPr kumimoji="1" sz="6500">
                  <a:solidFill>
                    <a:schemeClr val="tx1"/>
                  </a:solidFill>
                  <a:latin typeface="Arial" charset="0"/>
                  <a:ea typeface="宋体" charset="0"/>
                </a:defRPr>
              </a:lvl6pPr>
              <a:lvl7pPr marL="2971800" indent="-228600" defTabSz="3290888" fontAlgn="base">
                <a:spcBef>
                  <a:spcPct val="0"/>
                </a:spcBef>
                <a:spcAft>
                  <a:spcPct val="0"/>
                </a:spcAft>
                <a:defRPr kumimoji="1" sz="6500">
                  <a:solidFill>
                    <a:schemeClr val="tx1"/>
                  </a:solidFill>
                  <a:latin typeface="Arial" charset="0"/>
                  <a:ea typeface="宋体" charset="0"/>
                </a:defRPr>
              </a:lvl7pPr>
              <a:lvl8pPr marL="3429000" indent="-228600" defTabSz="3290888" fontAlgn="base">
                <a:spcBef>
                  <a:spcPct val="0"/>
                </a:spcBef>
                <a:spcAft>
                  <a:spcPct val="0"/>
                </a:spcAft>
                <a:defRPr kumimoji="1" sz="6500">
                  <a:solidFill>
                    <a:schemeClr val="tx1"/>
                  </a:solidFill>
                  <a:latin typeface="Arial" charset="0"/>
                  <a:ea typeface="宋体" charset="0"/>
                </a:defRPr>
              </a:lvl8pPr>
              <a:lvl9pPr marL="3886200" indent="-228600" defTabSz="3290888" fontAlgn="base">
                <a:spcBef>
                  <a:spcPct val="0"/>
                </a:spcBef>
                <a:spcAft>
                  <a:spcPct val="0"/>
                </a:spcAft>
                <a:defRPr kumimoji="1" sz="6500">
                  <a:solidFill>
                    <a:schemeClr val="tx1"/>
                  </a:solidFill>
                  <a:latin typeface="Arial" charset="0"/>
                  <a:ea typeface="宋体" charset="0"/>
                </a:defRPr>
              </a:lvl9pPr>
            </a:lstStyle>
            <a:p>
              <a:pPr>
                <a:defRPr/>
              </a:pPr>
              <a:r>
                <a:rPr lang="en-US" altLang="zh-CN" sz="2400" b="1" dirty="0" smtClean="0">
                  <a:solidFill>
                    <a:srgbClr val="800000"/>
                  </a:solidFill>
                  <a:latin typeface="+mn-lt"/>
                </a:rPr>
                <a:t>Pedestal</a:t>
              </a:r>
              <a:endParaRPr lang="zh-CN" altLang="en-US" sz="2400" b="1" dirty="0" smtClean="0">
                <a:solidFill>
                  <a:srgbClr val="800000"/>
                </a:solidFill>
                <a:latin typeface="+mn-lt"/>
              </a:endParaRPr>
            </a:p>
          </p:txBody>
        </p:sp>
        <p:pic>
          <p:nvPicPr>
            <p:cNvPr id="14466" name="图片 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5265871" y="20954553"/>
              <a:ext cx="2781567" cy="211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a:spLocks noChangeArrowheads="1"/>
            </p:cNvSpPr>
            <p:nvPr/>
          </p:nvSpPr>
          <p:spPr bwMode="auto">
            <a:xfrm>
              <a:off x="15914407" y="21501819"/>
              <a:ext cx="2016996" cy="46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6500">
                  <a:solidFill>
                    <a:schemeClr val="tx1"/>
                  </a:solidFill>
                  <a:latin typeface="Arial" charset="0"/>
                  <a:ea typeface="宋体" charset="0"/>
                  <a:cs typeface="宋体" charset="0"/>
                </a:defRPr>
              </a:lvl1pPr>
              <a:lvl2pPr marL="742950" indent="-285750">
                <a:defRPr kumimoji="1" sz="6500">
                  <a:solidFill>
                    <a:schemeClr val="tx1"/>
                  </a:solidFill>
                  <a:latin typeface="Arial" charset="0"/>
                  <a:ea typeface="宋体" charset="0"/>
                </a:defRPr>
              </a:lvl2pPr>
              <a:lvl3pPr marL="1143000" indent="-228600">
                <a:defRPr kumimoji="1" sz="6500">
                  <a:solidFill>
                    <a:schemeClr val="tx1"/>
                  </a:solidFill>
                  <a:latin typeface="Arial" charset="0"/>
                  <a:ea typeface="宋体" charset="0"/>
                </a:defRPr>
              </a:lvl3pPr>
              <a:lvl4pPr marL="1600200" indent="-228600">
                <a:defRPr kumimoji="1" sz="6500">
                  <a:solidFill>
                    <a:schemeClr val="tx1"/>
                  </a:solidFill>
                  <a:latin typeface="Arial" charset="0"/>
                  <a:ea typeface="宋体" charset="0"/>
                </a:defRPr>
              </a:lvl4pPr>
              <a:lvl5pPr marL="2057400" indent="-228600">
                <a:defRPr kumimoji="1" sz="6500">
                  <a:solidFill>
                    <a:schemeClr val="tx1"/>
                  </a:solidFill>
                  <a:latin typeface="Arial" charset="0"/>
                  <a:ea typeface="宋体" charset="0"/>
                </a:defRPr>
              </a:lvl5pPr>
              <a:lvl6pPr marL="2514600" indent="-228600" defTabSz="3290888" fontAlgn="base">
                <a:spcBef>
                  <a:spcPct val="0"/>
                </a:spcBef>
                <a:spcAft>
                  <a:spcPct val="0"/>
                </a:spcAft>
                <a:defRPr kumimoji="1" sz="6500">
                  <a:solidFill>
                    <a:schemeClr val="tx1"/>
                  </a:solidFill>
                  <a:latin typeface="Arial" charset="0"/>
                  <a:ea typeface="宋体" charset="0"/>
                </a:defRPr>
              </a:lvl6pPr>
              <a:lvl7pPr marL="2971800" indent="-228600" defTabSz="3290888" fontAlgn="base">
                <a:spcBef>
                  <a:spcPct val="0"/>
                </a:spcBef>
                <a:spcAft>
                  <a:spcPct val="0"/>
                </a:spcAft>
                <a:defRPr kumimoji="1" sz="6500">
                  <a:solidFill>
                    <a:schemeClr val="tx1"/>
                  </a:solidFill>
                  <a:latin typeface="Arial" charset="0"/>
                  <a:ea typeface="宋体" charset="0"/>
                </a:defRPr>
              </a:lvl7pPr>
              <a:lvl8pPr marL="3429000" indent="-228600" defTabSz="3290888" fontAlgn="base">
                <a:spcBef>
                  <a:spcPct val="0"/>
                </a:spcBef>
                <a:spcAft>
                  <a:spcPct val="0"/>
                </a:spcAft>
                <a:defRPr kumimoji="1" sz="6500">
                  <a:solidFill>
                    <a:schemeClr val="tx1"/>
                  </a:solidFill>
                  <a:latin typeface="Arial" charset="0"/>
                  <a:ea typeface="宋体" charset="0"/>
                </a:defRPr>
              </a:lvl8pPr>
              <a:lvl9pPr marL="3886200" indent="-228600" defTabSz="3290888" fontAlgn="base">
                <a:spcBef>
                  <a:spcPct val="0"/>
                </a:spcBef>
                <a:spcAft>
                  <a:spcPct val="0"/>
                </a:spcAft>
                <a:defRPr kumimoji="1" sz="6500">
                  <a:solidFill>
                    <a:schemeClr val="tx1"/>
                  </a:solidFill>
                  <a:latin typeface="Arial" charset="0"/>
                  <a:ea typeface="宋体" charset="0"/>
                </a:defRPr>
              </a:lvl9pPr>
            </a:lstStyle>
            <a:p>
              <a:pPr>
                <a:defRPr/>
              </a:pPr>
              <a:r>
                <a:rPr lang="en-US" altLang="zh-CN" sz="2400" b="1" dirty="0" smtClean="0">
                  <a:solidFill>
                    <a:srgbClr val="800000"/>
                  </a:solidFill>
                  <a:latin typeface="+mn-lt"/>
                </a:rPr>
                <a:t>RMS noise</a:t>
              </a:r>
              <a:endParaRPr lang="zh-CN" altLang="en-US" sz="2400" b="1" dirty="0" smtClean="0">
                <a:solidFill>
                  <a:srgbClr val="800000"/>
                </a:solidFill>
                <a:latin typeface="+mn-lt"/>
              </a:endParaRPr>
            </a:p>
          </p:txBody>
        </p:sp>
      </p:grpSp>
      <p:pic>
        <p:nvPicPr>
          <p:cNvPr id="14445" name="图片 62"/>
          <p:cNvPicPr>
            <a:picLocks noChangeAspect="1"/>
          </p:cNvPicPr>
          <p:nvPr/>
        </p:nvPicPr>
        <p:blipFill>
          <a:blip r:embed="rId16">
            <a:extLst>
              <a:ext uri="{28A0092B-C50C-407E-A947-70E740481C1C}">
                <a14:useLocalDpi xmlns:a14="http://schemas.microsoft.com/office/drawing/2010/main" val="0"/>
              </a:ext>
            </a:extLst>
          </a:blip>
          <a:srcRect l="2318" t="1659" r="3523" b="26009"/>
          <a:stretch>
            <a:fillRect/>
          </a:stretch>
        </p:blipFill>
        <p:spPr bwMode="auto">
          <a:xfrm>
            <a:off x="504825" y="24682450"/>
            <a:ext cx="6408738"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6" name="图片 1"/>
          <p:cNvPicPr>
            <a:picLocks noChangeAspect="1"/>
          </p:cNvPicPr>
          <p:nvPr/>
        </p:nvPicPr>
        <p:blipFill>
          <a:blip r:embed="rId17">
            <a:extLst>
              <a:ext uri="{28A0092B-C50C-407E-A947-70E740481C1C}">
                <a14:useLocalDpi xmlns:a14="http://schemas.microsoft.com/office/drawing/2010/main" val="0"/>
              </a:ext>
            </a:extLst>
          </a:blip>
          <a:srcRect b="15082"/>
          <a:stretch>
            <a:fillRect/>
          </a:stretch>
        </p:blipFill>
        <p:spPr bwMode="auto">
          <a:xfrm>
            <a:off x="8569325" y="26858913"/>
            <a:ext cx="3024188"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7056438" y="24612600"/>
            <a:ext cx="5257800" cy="2246313"/>
          </a:xfrm>
          <a:prstGeom prst="rect">
            <a:avLst/>
          </a:prstGeom>
        </p:spPr>
        <p:txBody>
          <a:bodyPr>
            <a:spAutoFit/>
          </a:bodyPr>
          <a:lstStyle/>
          <a:p>
            <a:pPr algn="just">
              <a:defRPr/>
            </a:pPr>
            <a:r>
              <a:rPr lang="en-US" altLang="zh-CN" sz="2000" dirty="0">
                <a:solidFill>
                  <a:srgbClr val="000090"/>
                </a:solidFill>
                <a:latin typeface="+mn-lt"/>
              </a:rPr>
              <a:t>1) carbon foam 2) carbon honeycomb 3) west carbon end-cap 4) east Al end-cap 5) carbon fiber skins 6) </a:t>
            </a:r>
            <a:r>
              <a:rPr lang="en-US" altLang="zh-CN" sz="2000" dirty="0" err="1">
                <a:solidFill>
                  <a:srgbClr val="000090"/>
                </a:solidFill>
                <a:latin typeface="+mn-lt"/>
              </a:rPr>
              <a:t>Kapton</a:t>
            </a:r>
            <a:r>
              <a:rPr lang="en-US" altLang="zh-CN" sz="2000" dirty="0">
                <a:solidFill>
                  <a:srgbClr val="000090"/>
                </a:solidFill>
                <a:latin typeface="+mn-lt"/>
              </a:rPr>
              <a:t> hybrid 7) Al cooling tube with cooling liquid inside 8) thermal sensor 9) silicon sensors 10) APV chips 11) support blocks 12) screws with washers 13) spacers 14) transition board 15) readout connectors. </a:t>
            </a:r>
            <a:endParaRPr lang="zh-CN" altLang="en-US" sz="2000" dirty="0">
              <a:solidFill>
                <a:srgbClr val="000090"/>
              </a:solidFill>
              <a:latin typeface="+mn-lt"/>
            </a:endParaRPr>
          </a:p>
        </p:txBody>
      </p:sp>
      <p:sp>
        <p:nvSpPr>
          <p:cNvPr id="14453" name="矩形 3"/>
          <p:cNvSpPr>
            <a:spLocks noChangeArrowheads="1"/>
          </p:cNvSpPr>
          <p:nvPr/>
        </p:nvSpPr>
        <p:spPr bwMode="auto">
          <a:xfrm>
            <a:off x="7993063" y="30105350"/>
            <a:ext cx="43211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77800" indent="-177800" algn="just">
              <a:buFont typeface="Arial" charset="0"/>
              <a:buChar char="•"/>
              <a:defRPr/>
            </a:pPr>
            <a:r>
              <a:rPr lang="en-US" altLang="zh-CN" sz="2000" dirty="0">
                <a:latin typeface="+mn-lt"/>
              </a:rPr>
              <a:t>Optical Gaging Products Avant 600 (Automated video measuring system with ~0.5 micron XYZ  resolution)</a:t>
            </a:r>
          </a:p>
          <a:p>
            <a:pPr marL="177800" indent="-177800" algn="just">
              <a:buFont typeface="Arial" charset="0"/>
              <a:buChar char="•"/>
              <a:defRPr/>
            </a:pPr>
            <a:r>
              <a:rPr lang="en-US" altLang="zh-CN" sz="2000" dirty="0">
                <a:latin typeface="+mn-lt"/>
              </a:rPr>
              <a:t>Two reproducible survey data sets for each stave with difference ≤ 3 (10) microns in X-Z (Y)</a:t>
            </a:r>
            <a:endParaRPr lang="zh-CN" altLang="en-US" sz="2000" dirty="0">
              <a:latin typeface="+mn-lt"/>
            </a:endParaRPr>
          </a:p>
        </p:txBody>
      </p:sp>
      <p:sp>
        <p:nvSpPr>
          <p:cNvPr id="2" name="矩形 69"/>
          <p:cNvSpPr>
            <a:spLocks noChangeArrowheads="1"/>
          </p:cNvSpPr>
          <p:nvPr/>
        </p:nvSpPr>
        <p:spPr bwMode="auto">
          <a:xfrm>
            <a:off x="7345363" y="22466300"/>
            <a:ext cx="4968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en-US" altLang="zh-CN" sz="2400" dirty="0">
                <a:latin typeface="+mn-lt"/>
              </a:rPr>
              <a:t>IST staves were assembled/tested/surveyed at UIC/FNAL and MIT/BNL sites (18 staves produced at each site).</a:t>
            </a:r>
          </a:p>
        </p:txBody>
      </p:sp>
      <p:pic>
        <p:nvPicPr>
          <p:cNvPr id="14451" name="Picture 4" descr="SC-Banner-CMYK-whitethumb[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602700" y="360363"/>
            <a:ext cx="33147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2" name="图片 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1674138" y="1439863"/>
            <a:ext cx="32400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5"/>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096963" y="1439863"/>
            <a:ext cx="17272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4" name="图片 12"/>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88925" y="2447925"/>
            <a:ext cx="33115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文本框 83"/>
          <p:cNvSpPr txBox="1">
            <a:spLocks noChangeArrowheads="1"/>
          </p:cNvSpPr>
          <p:nvPr/>
        </p:nvSpPr>
        <p:spPr bwMode="auto">
          <a:xfrm>
            <a:off x="13538200" y="19219863"/>
            <a:ext cx="3022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6500">
                <a:solidFill>
                  <a:schemeClr val="tx1"/>
                </a:solidFill>
                <a:latin typeface="Arial" charset="0"/>
                <a:ea typeface="宋体" charset="0"/>
                <a:cs typeface="宋体" charset="0"/>
              </a:defRPr>
            </a:lvl1pPr>
            <a:lvl2pPr marL="742950" indent="-285750">
              <a:defRPr kumimoji="1" sz="6500">
                <a:solidFill>
                  <a:schemeClr val="tx1"/>
                </a:solidFill>
                <a:latin typeface="Arial" charset="0"/>
                <a:ea typeface="宋体" charset="0"/>
              </a:defRPr>
            </a:lvl2pPr>
            <a:lvl3pPr marL="1143000" indent="-228600">
              <a:defRPr kumimoji="1" sz="6500">
                <a:solidFill>
                  <a:schemeClr val="tx1"/>
                </a:solidFill>
                <a:latin typeface="Arial" charset="0"/>
                <a:ea typeface="宋体" charset="0"/>
              </a:defRPr>
            </a:lvl3pPr>
            <a:lvl4pPr marL="1600200" indent="-228600">
              <a:defRPr kumimoji="1" sz="6500">
                <a:solidFill>
                  <a:schemeClr val="tx1"/>
                </a:solidFill>
                <a:latin typeface="Arial" charset="0"/>
                <a:ea typeface="宋体" charset="0"/>
              </a:defRPr>
            </a:lvl4pPr>
            <a:lvl5pPr marL="2057400" indent="-228600">
              <a:defRPr kumimoji="1" sz="6500">
                <a:solidFill>
                  <a:schemeClr val="tx1"/>
                </a:solidFill>
                <a:latin typeface="Arial" charset="0"/>
                <a:ea typeface="宋体" charset="0"/>
              </a:defRPr>
            </a:lvl5pPr>
            <a:lvl6pPr marL="2514600" indent="-228600" defTabSz="3290888" fontAlgn="base">
              <a:spcBef>
                <a:spcPct val="0"/>
              </a:spcBef>
              <a:spcAft>
                <a:spcPct val="0"/>
              </a:spcAft>
              <a:defRPr kumimoji="1" sz="6500">
                <a:solidFill>
                  <a:schemeClr val="tx1"/>
                </a:solidFill>
                <a:latin typeface="Arial" charset="0"/>
                <a:ea typeface="宋体" charset="0"/>
              </a:defRPr>
            </a:lvl6pPr>
            <a:lvl7pPr marL="2971800" indent="-228600" defTabSz="3290888" fontAlgn="base">
              <a:spcBef>
                <a:spcPct val="0"/>
              </a:spcBef>
              <a:spcAft>
                <a:spcPct val="0"/>
              </a:spcAft>
              <a:defRPr kumimoji="1" sz="6500">
                <a:solidFill>
                  <a:schemeClr val="tx1"/>
                </a:solidFill>
                <a:latin typeface="Arial" charset="0"/>
                <a:ea typeface="宋体" charset="0"/>
              </a:defRPr>
            </a:lvl7pPr>
            <a:lvl8pPr marL="3429000" indent="-228600" defTabSz="3290888" fontAlgn="base">
              <a:spcBef>
                <a:spcPct val="0"/>
              </a:spcBef>
              <a:spcAft>
                <a:spcPct val="0"/>
              </a:spcAft>
              <a:defRPr kumimoji="1" sz="6500">
                <a:solidFill>
                  <a:schemeClr val="tx1"/>
                </a:solidFill>
                <a:latin typeface="Arial" charset="0"/>
                <a:ea typeface="宋体" charset="0"/>
              </a:defRPr>
            </a:lvl8pPr>
            <a:lvl9pPr marL="3886200" indent="-228600" defTabSz="3290888" fontAlgn="base">
              <a:spcBef>
                <a:spcPct val="0"/>
              </a:spcBef>
              <a:spcAft>
                <a:spcPct val="0"/>
              </a:spcAft>
              <a:defRPr kumimoji="1" sz="6500">
                <a:solidFill>
                  <a:schemeClr val="tx1"/>
                </a:solidFill>
                <a:latin typeface="Arial" charset="0"/>
                <a:ea typeface="宋体" charset="0"/>
              </a:defRPr>
            </a:lvl9pPr>
          </a:lstStyle>
          <a:p>
            <a:pPr algn="ctr">
              <a:defRPr/>
            </a:pPr>
            <a:r>
              <a:rPr lang="en-US" altLang="zh-CN" sz="2200" b="1" i="1" dirty="0" err="1" smtClean="0">
                <a:solidFill>
                  <a:srgbClr val="800000"/>
                </a:solidFill>
                <a:latin typeface="+mn-lt"/>
              </a:rPr>
              <a:t>σ</a:t>
            </a:r>
            <a:r>
              <a:rPr lang="en-US" altLang="zh-CN" sz="2200" b="1" dirty="0" smtClean="0">
                <a:solidFill>
                  <a:srgbClr val="800000"/>
                </a:solidFill>
                <a:latin typeface="+mn-lt"/>
              </a:rPr>
              <a:t> = 0.0200±0.0002 cm</a:t>
            </a:r>
          </a:p>
        </p:txBody>
      </p:sp>
      <p:sp>
        <p:nvSpPr>
          <p:cNvPr id="66" name="文本框 83"/>
          <p:cNvSpPr txBox="1">
            <a:spLocks noChangeArrowheads="1"/>
          </p:cNvSpPr>
          <p:nvPr/>
        </p:nvSpPr>
        <p:spPr bwMode="auto">
          <a:xfrm>
            <a:off x="17714913" y="19251613"/>
            <a:ext cx="30241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6500">
                <a:solidFill>
                  <a:schemeClr val="tx1"/>
                </a:solidFill>
                <a:latin typeface="Arial" charset="0"/>
                <a:ea typeface="宋体" charset="0"/>
                <a:cs typeface="宋体" charset="0"/>
              </a:defRPr>
            </a:lvl1pPr>
            <a:lvl2pPr marL="742950" indent="-285750">
              <a:defRPr kumimoji="1" sz="6500">
                <a:solidFill>
                  <a:schemeClr val="tx1"/>
                </a:solidFill>
                <a:latin typeface="Arial" charset="0"/>
                <a:ea typeface="宋体" charset="0"/>
              </a:defRPr>
            </a:lvl2pPr>
            <a:lvl3pPr marL="1143000" indent="-228600">
              <a:defRPr kumimoji="1" sz="6500">
                <a:solidFill>
                  <a:schemeClr val="tx1"/>
                </a:solidFill>
                <a:latin typeface="Arial" charset="0"/>
                <a:ea typeface="宋体" charset="0"/>
              </a:defRPr>
            </a:lvl3pPr>
            <a:lvl4pPr marL="1600200" indent="-228600">
              <a:defRPr kumimoji="1" sz="6500">
                <a:solidFill>
                  <a:schemeClr val="tx1"/>
                </a:solidFill>
                <a:latin typeface="Arial" charset="0"/>
                <a:ea typeface="宋体" charset="0"/>
              </a:defRPr>
            </a:lvl4pPr>
            <a:lvl5pPr marL="2057400" indent="-228600">
              <a:defRPr kumimoji="1" sz="6500">
                <a:solidFill>
                  <a:schemeClr val="tx1"/>
                </a:solidFill>
                <a:latin typeface="Arial" charset="0"/>
                <a:ea typeface="宋体" charset="0"/>
              </a:defRPr>
            </a:lvl5pPr>
            <a:lvl6pPr marL="2514600" indent="-228600" defTabSz="3290888" fontAlgn="base">
              <a:spcBef>
                <a:spcPct val="0"/>
              </a:spcBef>
              <a:spcAft>
                <a:spcPct val="0"/>
              </a:spcAft>
              <a:defRPr kumimoji="1" sz="6500">
                <a:solidFill>
                  <a:schemeClr val="tx1"/>
                </a:solidFill>
                <a:latin typeface="Arial" charset="0"/>
                <a:ea typeface="宋体" charset="0"/>
              </a:defRPr>
            </a:lvl6pPr>
            <a:lvl7pPr marL="2971800" indent="-228600" defTabSz="3290888" fontAlgn="base">
              <a:spcBef>
                <a:spcPct val="0"/>
              </a:spcBef>
              <a:spcAft>
                <a:spcPct val="0"/>
              </a:spcAft>
              <a:defRPr kumimoji="1" sz="6500">
                <a:solidFill>
                  <a:schemeClr val="tx1"/>
                </a:solidFill>
                <a:latin typeface="Arial" charset="0"/>
                <a:ea typeface="宋体" charset="0"/>
              </a:defRPr>
            </a:lvl7pPr>
            <a:lvl8pPr marL="3429000" indent="-228600" defTabSz="3290888" fontAlgn="base">
              <a:spcBef>
                <a:spcPct val="0"/>
              </a:spcBef>
              <a:spcAft>
                <a:spcPct val="0"/>
              </a:spcAft>
              <a:defRPr kumimoji="1" sz="6500">
                <a:solidFill>
                  <a:schemeClr val="tx1"/>
                </a:solidFill>
                <a:latin typeface="Arial" charset="0"/>
                <a:ea typeface="宋体" charset="0"/>
              </a:defRPr>
            </a:lvl8pPr>
            <a:lvl9pPr marL="3886200" indent="-228600" defTabSz="3290888" fontAlgn="base">
              <a:spcBef>
                <a:spcPct val="0"/>
              </a:spcBef>
              <a:spcAft>
                <a:spcPct val="0"/>
              </a:spcAft>
              <a:defRPr kumimoji="1" sz="6500">
                <a:solidFill>
                  <a:schemeClr val="tx1"/>
                </a:solidFill>
                <a:latin typeface="Arial" charset="0"/>
                <a:ea typeface="宋体" charset="0"/>
              </a:defRPr>
            </a:lvl9pPr>
          </a:lstStyle>
          <a:p>
            <a:pPr algn="ctr">
              <a:defRPr/>
            </a:pPr>
            <a:r>
              <a:rPr lang="en-US" altLang="zh-CN" sz="2200" b="1" i="1" dirty="0" err="1" smtClean="0">
                <a:solidFill>
                  <a:srgbClr val="800000"/>
                </a:solidFill>
                <a:latin typeface="+mn-lt"/>
              </a:rPr>
              <a:t>σ</a:t>
            </a:r>
            <a:r>
              <a:rPr lang="en-US" altLang="zh-CN" sz="2200" b="1" dirty="0" smtClean="0">
                <a:solidFill>
                  <a:srgbClr val="800000"/>
                </a:solidFill>
                <a:latin typeface="+mn-lt"/>
              </a:rPr>
              <a:t> = 0.1828±0.0014 cm</a:t>
            </a:r>
          </a:p>
        </p:txBody>
      </p:sp>
      <p:sp>
        <p:nvSpPr>
          <p:cNvPr id="69" name="文本框 83"/>
          <p:cNvSpPr txBox="1">
            <a:spLocks noChangeArrowheads="1"/>
          </p:cNvSpPr>
          <p:nvPr/>
        </p:nvSpPr>
        <p:spPr bwMode="auto">
          <a:xfrm>
            <a:off x="13393738" y="26931938"/>
            <a:ext cx="30241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6500">
                <a:solidFill>
                  <a:schemeClr val="tx1"/>
                </a:solidFill>
                <a:latin typeface="Arial" charset="0"/>
                <a:ea typeface="宋体" charset="0"/>
                <a:cs typeface="宋体" charset="0"/>
              </a:defRPr>
            </a:lvl1pPr>
            <a:lvl2pPr marL="742950" indent="-285750">
              <a:defRPr kumimoji="1" sz="6500">
                <a:solidFill>
                  <a:schemeClr val="tx1"/>
                </a:solidFill>
                <a:latin typeface="Arial" charset="0"/>
                <a:ea typeface="宋体" charset="0"/>
              </a:defRPr>
            </a:lvl2pPr>
            <a:lvl3pPr marL="1143000" indent="-228600">
              <a:defRPr kumimoji="1" sz="6500">
                <a:solidFill>
                  <a:schemeClr val="tx1"/>
                </a:solidFill>
                <a:latin typeface="Arial" charset="0"/>
                <a:ea typeface="宋体" charset="0"/>
              </a:defRPr>
            </a:lvl3pPr>
            <a:lvl4pPr marL="1600200" indent="-228600">
              <a:defRPr kumimoji="1" sz="6500">
                <a:solidFill>
                  <a:schemeClr val="tx1"/>
                </a:solidFill>
                <a:latin typeface="Arial" charset="0"/>
                <a:ea typeface="宋体" charset="0"/>
              </a:defRPr>
            </a:lvl4pPr>
            <a:lvl5pPr marL="2057400" indent="-228600">
              <a:defRPr kumimoji="1" sz="6500">
                <a:solidFill>
                  <a:schemeClr val="tx1"/>
                </a:solidFill>
                <a:latin typeface="Arial" charset="0"/>
                <a:ea typeface="宋体" charset="0"/>
              </a:defRPr>
            </a:lvl5pPr>
            <a:lvl6pPr marL="2514600" indent="-228600" defTabSz="3290888" fontAlgn="base">
              <a:spcBef>
                <a:spcPct val="0"/>
              </a:spcBef>
              <a:spcAft>
                <a:spcPct val="0"/>
              </a:spcAft>
              <a:defRPr kumimoji="1" sz="6500">
                <a:solidFill>
                  <a:schemeClr val="tx1"/>
                </a:solidFill>
                <a:latin typeface="Arial" charset="0"/>
                <a:ea typeface="宋体" charset="0"/>
              </a:defRPr>
            </a:lvl6pPr>
            <a:lvl7pPr marL="2971800" indent="-228600" defTabSz="3290888" fontAlgn="base">
              <a:spcBef>
                <a:spcPct val="0"/>
              </a:spcBef>
              <a:spcAft>
                <a:spcPct val="0"/>
              </a:spcAft>
              <a:defRPr kumimoji="1" sz="6500">
                <a:solidFill>
                  <a:schemeClr val="tx1"/>
                </a:solidFill>
                <a:latin typeface="Arial" charset="0"/>
                <a:ea typeface="宋体" charset="0"/>
              </a:defRPr>
            </a:lvl7pPr>
            <a:lvl8pPr marL="3429000" indent="-228600" defTabSz="3290888" fontAlgn="base">
              <a:spcBef>
                <a:spcPct val="0"/>
              </a:spcBef>
              <a:spcAft>
                <a:spcPct val="0"/>
              </a:spcAft>
              <a:defRPr kumimoji="1" sz="6500">
                <a:solidFill>
                  <a:schemeClr val="tx1"/>
                </a:solidFill>
                <a:latin typeface="Arial" charset="0"/>
                <a:ea typeface="宋体" charset="0"/>
              </a:defRPr>
            </a:lvl8pPr>
            <a:lvl9pPr marL="3886200" indent="-228600" defTabSz="3290888" fontAlgn="base">
              <a:spcBef>
                <a:spcPct val="0"/>
              </a:spcBef>
              <a:spcAft>
                <a:spcPct val="0"/>
              </a:spcAft>
              <a:defRPr kumimoji="1" sz="6500">
                <a:solidFill>
                  <a:schemeClr val="tx1"/>
                </a:solidFill>
                <a:latin typeface="Arial" charset="0"/>
                <a:ea typeface="宋体" charset="0"/>
              </a:defRPr>
            </a:lvl9pPr>
          </a:lstStyle>
          <a:p>
            <a:pPr algn="ctr">
              <a:defRPr/>
            </a:pPr>
            <a:r>
              <a:rPr lang="en-US" altLang="zh-CN" sz="2200" b="1" i="1" dirty="0" err="1" smtClean="0">
                <a:solidFill>
                  <a:srgbClr val="800000"/>
                </a:solidFill>
                <a:latin typeface="+mn-lt"/>
              </a:rPr>
              <a:t>σ</a:t>
            </a:r>
            <a:r>
              <a:rPr lang="en-US" altLang="zh-CN" sz="2200" b="1" dirty="0" smtClean="0">
                <a:solidFill>
                  <a:srgbClr val="800000"/>
                </a:solidFill>
                <a:latin typeface="+mn-lt"/>
              </a:rPr>
              <a:t> = 0.0187±0.0001 cm</a:t>
            </a:r>
          </a:p>
        </p:txBody>
      </p:sp>
      <p:sp>
        <p:nvSpPr>
          <p:cNvPr id="70" name="文本框 83"/>
          <p:cNvSpPr txBox="1">
            <a:spLocks noChangeArrowheads="1"/>
          </p:cNvSpPr>
          <p:nvPr/>
        </p:nvSpPr>
        <p:spPr bwMode="auto">
          <a:xfrm>
            <a:off x="17497425" y="26931938"/>
            <a:ext cx="30241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6500">
                <a:solidFill>
                  <a:schemeClr val="tx1"/>
                </a:solidFill>
                <a:latin typeface="Arial" charset="0"/>
                <a:ea typeface="宋体" charset="0"/>
                <a:cs typeface="宋体" charset="0"/>
              </a:defRPr>
            </a:lvl1pPr>
            <a:lvl2pPr marL="742950" indent="-285750">
              <a:defRPr kumimoji="1" sz="6500">
                <a:solidFill>
                  <a:schemeClr val="tx1"/>
                </a:solidFill>
                <a:latin typeface="Arial" charset="0"/>
                <a:ea typeface="宋体" charset="0"/>
              </a:defRPr>
            </a:lvl2pPr>
            <a:lvl3pPr marL="1143000" indent="-228600">
              <a:defRPr kumimoji="1" sz="6500">
                <a:solidFill>
                  <a:schemeClr val="tx1"/>
                </a:solidFill>
                <a:latin typeface="Arial" charset="0"/>
                <a:ea typeface="宋体" charset="0"/>
              </a:defRPr>
            </a:lvl3pPr>
            <a:lvl4pPr marL="1600200" indent="-228600">
              <a:defRPr kumimoji="1" sz="6500">
                <a:solidFill>
                  <a:schemeClr val="tx1"/>
                </a:solidFill>
                <a:latin typeface="Arial" charset="0"/>
                <a:ea typeface="宋体" charset="0"/>
              </a:defRPr>
            </a:lvl4pPr>
            <a:lvl5pPr marL="2057400" indent="-228600">
              <a:defRPr kumimoji="1" sz="6500">
                <a:solidFill>
                  <a:schemeClr val="tx1"/>
                </a:solidFill>
                <a:latin typeface="Arial" charset="0"/>
                <a:ea typeface="宋体" charset="0"/>
              </a:defRPr>
            </a:lvl5pPr>
            <a:lvl6pPr marL="2514600" indent="-228600" defTabSz="3290888" fontAlgn="base">
              <a:spcBef>
                <a:spcPct val="0"/>
              </a:spcBef>
              <a:spcAft>
                <a:spcPct val="0"/>
              </a:spcAft>
              <a:defRPr kumimoji="1" sz="6500">
                <a:solidFill>
                  <a:schemeClr val="tx1"/>
                </a:solidFill>
                <a:latin typeface="Arial" charset="0"/>
                <a:ea typeface="宋体" charset="0"/>
              </a:defRPr>
            </a:lvl6pPr>
            <a:lvl7pPr marL="2971800" indent="-228600" defTabSz="3290888" fontAlgn="base">
              <a:spcBef>
                <a:spcPct val="0"/>
              </a:spcBef>
              <a:spcAft>
                <a:spcPct val="0"/>
              </a:spcAft>
              <a:defRPr kumimoji="1" sz="6500">
                <a:solidFill>
                  <a:schemeClr val="tx1"/>
                </a:solidFill>
                <a:latin typeface="Arial" charset="0"/>
                <a:ea typeface="宋体" charset="0"/>
              </a:defRPr>
            </a:lvl7pPr>
            <a:lvl8pPr marL="3429000" indent="-228600" defTabSz="3290888" fontAlgn="base">
              <a:spcBef>
                <a:spcPct val="0"/>
              </a:spcBef>
              <a:spcAft>
                <a:spcPct val="0"/>
              </a:spcAft>
              <a:defRPr kumimoji="1" sz="6500">
                <a:solidFill>
                  <a:schemeClr val="tx1"/>
                </a:solidFill>
                <a:latin typeface="Arial" charset="0"/>
                <a:ea typeface="宋体" charset="0"/>
              </a:defRPr>
            </a:lvl8pPr>
            <a:lvl9pPr marL="3886200" indent="-228600" defTabSz="3290888" fontAlgn="base">
              <a:spcBef>
                <a:spcPct val="0"/>
              </a:spcBef>
              <a:spcAft>
                <a:spcPct val="0"/>
              </a:spcAft>
              <a:defRPr kumimoji="1" sz="6500">
                <a:solidFill>
                  <a:schemeClr val="tx1"/>
                </a:solidFill>
                <a:latin typeface="Arial" charset="0"/>
                <a:ea typeface="宋体" charset="0"/>
              </a:defRPr>
            </a:lvl9pPr>
          </a:lstStyle>
          <a:p>
            <a:pPr algn="ctr">
              <a:defRPr/>
            </a:pPr>
            <a:r>
              <a:rPr lang="en-US" altLang="zh-CN" sz="2200" b="1" i="1" dirty="0" err="1" smtClean="0">
                <a:solidFill>
                  <a:srgbClr val="800000"/>
                </a:solidFill>
                <a:latin typeface="+mn-lt"/>
              </a:rPr>
              <a:t>σ</a:t>
            </a:r>
            <a:r>
              <a:rPr lang="en-US" altLang="zh-CN" sz="2200" b="1" dirty="0" smtClean="0">
                <a:solidFill>
                  <a:srgbClr val="800000"/>
                </a:solidFill>
                <a:latin typeface="+mn-lt"/>
              </a:rPr>
              <a:t> = 0.0226±0.0001 cm</a:t>
            </a:r>
          </a:p>
        </p:txBody>
      </p:sp>
      <p:sp>
        <p:nvSpPr>
          <p:cNvPr id="71" name="文本框 83"/>
          <p:cNvSpPr txBox="1">
            <a:spLocks noChangeArrowheads="1"/>
          </p:cNvSpPr>
          <p:nvPr/>
        </p:nvSpPr>
        <p:spPr bwMode="auto">
          <a:xfrm>
            <a:off x="21602700" y="26931938"/>
            <a:ext cx="30241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6500">
                <a:solidFill>
                  <a:schemeClr val="tx1"/>
                </a:solidFill>
                <a:latin typeface="Arial" charset="0"/>
                <a:ea typeface="宋体" charset="0"/>
                <a:cs typeface="宋体" charset="0"/>
              </a:defRPr>
            </a:lvl1pPr>
            <a:lvl2pPr marL="742950" indent="-285750">
              <a:defRPr kumimoji="1" sz="6500">
                <a:solidFill>
                  <a:schemeClr val="tx1"/>
                </a:solidFill>
                <a:latin typeface="Arial" charset="0"/>
                <a:ea typeface="宋体" charset="0"/>
              </a:defRPr>
            </a:lvl2pPr>
            <a:lvl3pPr marL="1143000" indent="-228600">
              <a:defRPr kumimoji="1" sz="6500">
                <a:solidFill>
                  <a:schemeClr val="tx1"/>
                </a:solidFill>
                <a:latin typeface="Arial" charset="0"/>
                <a:ea typeface="宋体" charset="0"/>
              </a:defRPr>
            </a:lvl3pPr>
            <a:lvl4pPr marL="1600200" indent="-228600">
              <a:defRPr kumimoji="1" sz="6500">
                <a:solidFill>
                  <a:schemeClr val="tx1"/>
                </a:solidFill>
                <a:latin typeface="Arial" charset="0"/>
                <a:ea typeface="宋体" charset="0"/>
              </a:defRPr>
            </a:lvl4pPr>
            <a:lvl5pPr marL="2057400" indent="-228600">
              <a:defRPr kumimoji="1" sz="6500">
                <a:solidFill>
                  <a:schemeClr val="tx1"/>
                </a:solidFill>
                <a:latin typeface="Arial" charset="0"/>
                <a:ea typeface="宋体" charset="0"/>
              </a:defRPr>
            </a:lvl5pPr>
            <a:lvl6pPr marL="2514600" indent="-228600" defTabSz="3290888" fontAlgn="base">
              <a:spcBef>
                <a:spcPct val="0"/>
              </a:spcBef>
              <a:spcAft>
                <a:spcPct val="0"/>
              </a:spcAft>
              <a:defRPr kumimoji="1" sz="6500">
                <a:solidFill>
                  <a:schemeClr val="tx1"/>
                </a:solidFill>
                <a:latin typeface="Arial" charset="0"/>
                <a:ea typeface="宋体" charset="0"/>
              </a:defRPr>
            </a:lvl6pPr>
            <a:lvl7pPr marL="2971800" indent="-228600" defTabSz="3290888" fontAlgn="base">
              <a:spcBef>
                <a:spcPct val="0"/>
              </a:spcBef>
              <a:spcAft>
                <a:spcPct val="0"/>
              </a:spcAft>
              <a:defRPr kumimoji="1" sz="6500">
                <a:solidFill>
                  <a:schemeClr val="tx1"/>
                </a:solidFill>
                <a:latin typeface="Arial" charset="0"/>
                <a:ea typeface="宋体" charset="0"/>
              </a:defRPr>
            </a:lvl7pPr>
            <a:lvl8pPr marL="3429000" indent="-228600" defTabSz="3290888" fontAlgn="base">
              <a:spcBef>
                <a:spcPct val="0"/>
              </a:spcBef>
              <a:spcAft>
                <a:spcPct val="0"/>
              </a:spcAft>
              <a:defRPr kumimoji="1" sz="6500">
                <a:solidFill>
                  <a:schemeClr val="tx1"/>
                </a:solidFill>
                <a:latin typeface="Arial" charset="0"/>
                <a:ea typeface="宋体" charset="0"/>
              </a:defRPr>
            </a:lvl8pPr>
            <a:lvl9pPr marL="3886200" indent="-228600" defTabSz="3290888" fontAlgn="base">
              <a:spcBef>
                <a:spcPct val="0"/>
              </a:spcBef>
              <a:spcAft>
                <a:spcPct val="0"/>
              </a:spcAft>
              <a:defRPr kumimoji="1" sz="6500">
                <a:solidFill>
                  <a:schemeClr val="tx1"/>
                </a:solidFill>
                <a:latin typeface="Arial" charset="0"/>
                <a:ea typeface="宋体" charset="0"/>
              </a:defRPr>
            </a:lvl9pPr>
          </a:lstStyle>
          <a:p>
            <a:pPr algn="ctr">
              <a:defRPr/>
            </a:pPr>
            <a:r>
              <a:rPr lang="en-US" altLang="zh-CN" sz="2200" b="1" i="1" dirty="0" err="1" smtClean="0">
                <a:solidFill>
                  <a:srgbClr val="800000"/>
                </a:solidFill>
                <a:latin typeface="+mn-lt"/>
              </a:rPr>
              <a:t>σ</a:t>
            </a:r>
            <a:r>
              <a:rPr lang="en-US" altLang="zh-CN" sz="2200" b="1" dirty="0" smtClean="0">
                <a:solidFill>
                  <a:srgbClr val="800000"/>
                </a:solidFill>
                <a:latin typeface="+mn-lt"/>
              </a:rPr>
              <a:t> = 0.2265±0.0009 cm</a:t>
            </a:r>
          </a:p>
        </p:txBody>
      </p:sp>
      <p:pic>
        <p:nvPicPr>
          <p:cNvPr id="14460" name="图片 6" descr="istMIP_0Field.eps"/>
          <p:cNvPicPr>
            <a:picLocks noChangeAspect="1"/>
          </p:cNvPicPr>
          <p:nvPr/>
        </p:nvPicPr>
        <p:blipFill>
          <a:blip r:embed="rId22">
            <a:extLst>
              <a:ext uri="{28A0092B-C50C-407E-A947-70E740481C1C}">
                <a14:useLocalDpi xmlns:a14="http://schemas.microsoft.com/office/drawing/2010/main" val="0"/>
              </a:ext>
            </a:extLst>
          </a:blip>
          <a:srcRect l="900" r="70335"/>
          <a:stretch>
            <a:fillRect/>
          </a:stretch>
        </p:blipFill>
        <p:spPr bwMode="auto">
          <a:xfrm>
            <a:off x="16876713" y="8137525"/>
            <a:ext cx="3286125" cy="36068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4461" name="图片 3" descr="materialBudget_stack.eps"/>
          <p:cNvPicPr>
            <a:picLocks noChangeAspect="1"/>
          </p:cNvPicPr>
          <p:nvPr/>
        </p:nvPicPr>
        <p:blipFill>
          <a:blip r:embed="rId23">
            <a:extLst>
              <a:ext uri="{28A0092B-C50C-407E-A947-70E740481C1C}">
                <a14:useLocalDpi xmlns:a14="http://schemas.microsoft.com/office/drawing/2010/main" val="0"/>
              </a:ext>
            </a:extLst>
          </a:blip>
          <a:srcRect l="2736" t="8853" r="8936" b="1836"/>
          <a:stretch>
            <a:fillRect/>
          </a:stretch>
        </p:blipFill>
        <p:spPr bwMode="auto">
          <a:xfrm>
            <a:off x="504825" y="27866975"/>
            <a:ext cx="7416800" cy="410051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4462" name="文本框 7"/>
          <p:cNvSpPr txBox="1">
            <a:spLocks noChangeArrowheads="1"/>
          </p:cNvSpPr>
          <p:nvPr/>
        </p:nvSpPr>
        <p:spPr bwMode="auto">
          <a:xfrm>
            <a:off x="12888913" y="7993063"/>
            <a:ext cx="38893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500">
                <a:solidFill>
                  <a:schemeClr val="tx1"/>
                </a:solidFill>
                <a:latin typeface="Arial" charset="0"/>
                <a:ea typeface="宋体" charset="0"/>
                <a:cs typeface="宋体" charset="0"/>
              </a:defRPr>
            </a:lvl1pPr>
            <a:lvl2pPr marL="742950" indent="-285750" eaLnBrk="0" hangingPunct="0">
              <a:defRPr sz="6500">
                <a:solidFill>
                  <a:schemeClr val="tx1"/>
                </a:solidFill>
                <a:latin typeface="Arial" charset="0"/>
                <a:ea typeface="宋体" charset="0"/>
                <a:cs typeface="宋体" charset="0"/>
              </a:defRPr>
            </a:lvl2pPr>
            <a:lvl3pPr marL="1143000" indent="-228600" eaLnBrk="0" hangingPunct="0">
              <a:defRPr sz="6500">
                <a:solidFill>
                  <a:schemeClr val="tx1"/>
                </a:solidFill>
                <a:latin typeface="Arial" charset="0"/>
                <a:ea typeface="宋体" charset="0"/>
                <a:cs typeface="宋体" charset="0"/>
              </a:defRPr>
            </a:lvl3pPr>
            <a:lvl4pPr marL="1600200" indent="-228600" eaLnBrk="0" hangingPunct="0">
              <a:defRPr sz="6500">
                <a:solidFill>
                  <a:schemeClr val="tx1"/>
                </a:solidFill>
                <a:latin typeface="Arial" charset="0"/>
                <a:ea typeface="宋体" charset="0"/>
                <a:cs typeface="宋体" charset="0"/>
              </a:defRPr>
            </a:lvl4pPr>
            <a:lvl5pPr marL="2057400" indent="-228600" eaLnBrk="0" hangingPunct="0">
              <a:defRPr sz="6500">
                <a:solidFill>
                  <a:schemeClr val="tx1"/>
                </a:solidFill>
                <a:latin typeface="Arial" charset="0"/>
                <a:ea typeface="宋体" charset="0"/>
                <a:cs typeface="宋体" charset="0"/>
              </a:defRPr>
            </a:lvl5pPr>
            <a:lvl6pPr marL="2514600" indent="-228600" defTabSz="3290888" eaLnBrk="0" fontAlgn="base" hangingPunct="0">
              <a:spcBef>
                <a:spcPct val="0"/>
              </a:spcBef>
              <a:spcAft>
                <a:spcPct val="0"/>
              </a:spcAft>
              <a:defRPr sz="6500">
                <a:solidFill>
                  <a:schemeClr val="tx1"/>
                </a:solidFill>
                <a:latin typeface="Arial" charset="0"/>
                <a:ea typeface="宋体" charset="0"/>
                <a:cs typeface="宋体" charset="0"/>
              </a:defRPr>
            </a:lvl6pPr>
            <a:lvl7pPr marL="2971800" indent="-228600" defTabSz="3290888" eaLnBrk="0" fontAlgn="base" hangingPunct="0">
              <a:spcBef>
                <a:spcPct val="0"/>
              </a:spcBef>
              <a:spcAft>
                <a:spcPct val="0"/>
              </a:spcAft>
              <a:defRPr sz="6500">
                <a:solidFill>
                  <a:schemeClr val="tx1"/>
                </a:solidFill>
                <a:latin typeface="Arial" charset="0"/>
                <a:ea typeface="宋体" charset="0"/>
                <a:cs typeface="宋体" charset="0"/>
              </a:defRPr>
            </a:lvl7pPr>
            <a:lvl8pPr marL="3429000" indent="-228600" defTabSz="3290888" eaLnBrk="0" fontAlgn="base" hangingPunct="0">
              <a:spcBef>
                <a:spcPct val="0"/>
              </a:spcBef>
              <a:spcAft>
                <a:spcPct val="0"/>
              </a:spcAft>
              <a:defRPr sz="6500">
                <a:solidFill>
                  <a:schemeClr val="tx1"/>
                </a:solidFill>
                <a:latin typeface="Arial" charset="0"/>
                <a:ea typeface="宋体" charset="0"/>
                <a:cs typeface="宋体" charset="0"/>
              </a:defRPr>
            </a:lvl8pPr>
            <a:lvl9pPr marL="3886200" indent="-228600" defTabSz="3290888" eaLnBrk="0" fontAlgn="base" hangingPunct="0">
              <a:spcBef>
                <a:spcPct val="0"/>
              </a:spcBef>
              <a:spcAft>
                <a:spcPct val="0"/>
              </a:spcAft>
              <a:defRPr sz="6500">
                <a:solidFill>
                  <a:schemeClr val="tx1"/>
                </a:solidFill>
                <a:latin typeface="Arial" charset="0"/>
                <a:ea typeface="宋体" charset="0"/>
                <a:cs typeface="宋体" charset="0"/>
              </a:defRPr>
            </a:lvl9pPr>
          </a:lstStyle>
          <a:p>
            <a:pPr algn="ctr" eaLnBrk="1" hangingPunct="1"/>
            <a:r>
              <a:rPr kumimoji="1" lang="en-US" altLang="zh-CN" sz="2000">
                <a:solidFill>
                  <a:srgbClr val="FF0000"/>
                </a:solidFill>
              </a:rPr>
              <a:t>IST: red layer    </a:t>
            </a:r>
            <a:r>
              <a:rPr kumimoji="1" lang="en-US" altLang="zh-CN" sz="2000">
                <a:solidFill>
                  <a:srgbClr val="0000FF"/>
                </a:solidFill>
              </a:rPr>
              <a:t>PXL: blue layers    </a:t>
            </a:r>
            <a:endParaRPr kumimoji="1" lang="zh-CN" altLang="en-US" sz="2000">
              <a:solidFill>
                <a:srgbClr val="0000FF"/>
              </a:solidFill>
            </a:endParaRPr>
          </a:p>
        </p:txBody>
      </p:sp>
      <p:pic>
        <p:nvPicPr>
          <p:cNvPr id="14463" name="图片 12"/>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21674138" y="2520950"/>
            <a:ext cx="3240087"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a:grpSpLocks noChangeAspect="1"/>
          </p:cNvGrpSpPr>
          <p:nvPr/>
        </p:nvGrpSpPr>
        <p:grpSpPr>
          <a:xfrm>
            <a:off x="19082294" y="12097569"/>
            <a:ext cx="5687940" cy="4104456"/>
            <a:chOff x="12673583" y="7413195"/>
            <a:chExt cx="12179528" cy="8788832"/>
          </a:xfrm>
        </p:grpSpPr>
        <p:pic>
          <p:nvPicPr>
            <p:cNvPr id="14450" name="图片 70" descr="AvgEfficiencyVsPadSizecut_cosmic_PedTimeBin0.gif"/>
            <p:cNvPicPr>
              <a:picLocks noChangeAspect="1"/>
            </p:cNvPicPr>
            <p:nvPr/>
          </p:nvPicPr>
          <p:blipFill>
            <a:blip r:embed="rId25">
              <a:extLst>
                <a:ext uri="{28A0092B-C50C-407E-A947-70E740481C1C}">
                  <a14:useLocalDpi xmlns:a14="http://schemas.microsoft.com/office/drawing/2010/main" val="0"/>
                </a:ext>
              </a:extLst>
            </a:blip>
            <a:srcRect t="8073" r="8617"/>
            <a:stretch>
              <a:fillRect/>
            </a:stretch>
          </p:blipFill>
          <p:spPr bwMode="auto">
            <a:xfrm>
              <a:off x="12673583" y="7413195"/>
              <a:ext cx="12097767" cy="878883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20882495" y="15697969"/>
              <a:ext cx="3744416" cy="50405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p:cNvSpPr txBox="1"/>
            <p:nvPr/>
          </p:nvSpPr>
          <p:spPr>
            <a:xfrm>
              <a:off x="19457945" y="15542987"/>
              <a:ext cx="5395166" cy="659040"/>
            </a:xfrm>
            <a:prstGeom prst="rect">
              <a:avLst/>
            </a:prstGeom>
            <a:noFill/>
          </p:spPr>
          <p:txBody>
            <a:bodyPr wrap="square" rtlCol="0">
              <a:spAutoFit/>
            </a:bodyPr>
            <a:lstStyle/>
            <a:p>
              <a:r>
                <a:rPr lang="en-US" sz="1400" b="1" dirty="0" smtClean="0"/>
                <a:t>Channel Threshold [/Noise]</a:t>
              </a:r>
              <a:endParaRPr lang="en-US" sz="1400" b="1" dirty="0"/>
            </a:p>
          </p:txBody>
        </p:sp>
      </p:gr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956</TotalTime>
  <Words>935</Words>
  <Application>Microsoft Macintosh PowerPoint</Application>
  <PresentationFormat>Custom</PresentationFormat>
  <Paragraphs>96</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宋体</vt:lpstr>
      <vt:lpstr>Calibri</vt:lpstr>
      <vt:lpstr>ＭＳ Ｐゴシック</vt:lpstr>
      <vt:lpstr>Symbol</vt:lpstr>
      <vt:lpstr>Wingdings</vt:lpstr>
      <vt:lpstr>Lucida Grande</vt:lpstr>
      <vt:lpstr>Office 主题</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wangyp</dc:creator>
  <cp:lastModifiedBy>Zhenyu Ye</cp:lastModifiedBy>
  <cp:revision>543</cp:revision>
  <dcterms:created xsi:type="dcterms:W3CDTF">2009-05-08T13:53:28Z</dcterms:created>
  <dcterms:modified xsi:type="dcterms:W3CDTF">2014-05-13T22:31:35Z</dcterms:modified>
</cp:coreProperties>
</file>