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
  </p:notesMasterIdLst>
  <p:sldIdLst>
    <p:sldId id="256" r:id="rId2"/>
  </p:sldIdLst>
  <p:sldSz cx="30268863" cy="42792650"/>
  <p:notesSz cx="6858000" cy="9144000"/>
  <p:defaultTextStyle>
    <a:defPPr>
      <a:defRPr lang="en-US"/>
    </a:defPPr>
    <a:lvl1pPr marL="0" algn="l" defTabSz="1810426" rtl="0" eaLnBrk="1" latinLnBrk="0" hangingPunct="1">
      <a:defRPr sz="3564" kern="1200">
        <a:solidFill>
          <a:schemeClr val="tx1"/>
        </a:solidFill>
        <a:latin typeface="+mn-lt"/>
        <a:ea typeface="+mn-ea"/>
        <a:cs typeface="+mn-cs"/>
      </a:defRPr>
    </a:lvl1pPr>
    <a:lvl2pPr marL="905213" algn="l" defTabSz="1810426" rtl="0" eaLnBrk="1" latinLnBrk="0" hangingPunct="1">
      <a:defRPr sz="3564" kern="1200">
        <a:solidFill>
          <a:schemeClr val="tx1"/>
        </a:solidFill>
        <a:latin typeface="+mn-lt"/>
        <a:ea typeface="+mn-ea"/>
        <a:cs typeface="+mn-cs"/>
      </a:defRPr>
    </a:lvl2pPr>
    <a:lvl3pPr marL="1810426" algn="l" defTabSz="1810426" rtl="0" eaLnBrk="1" latinLnBrk="0" hangingPunct="1">
      <a:defRPr sz="3564" kern="1200">
        <a:solidFill>
          <a:schemeClr val="tx1"/>
        </a:solidFill>
        <a:latin typeface="+mn-lt"/>
        <a:ea typeface="+mn-ea"/>
        <a:cs typeface="+mn-cs"/>
      </a:defRPr>
    </a:lvl3pPr>
    <a:lvl4pPr marL="2715639" algn="l" defTabSz="1810426" rtl="0" eaLnBrk="1" latinLnBrk="0" hangingPunct="1">
      <a:defRPr sz="3564" kern="1200">
        <a:solidFill>
          <a:schemeClr val="tx1"/>
        </a:solidFill>
        <a:latin typeface="+mn-lt"/>
        <a:ea typeface="+mn-ea"/>
        <a:cs typeface="+mn-cs"/>
      </a:defRPr>
    </a:lvl4pPr>
    <a:lvl5pPr marL="3620851" algn="l" defTabSz="1810426" rtl="0" eaLnBrk="1" latinLnBrk="0" hangingPunct="1">
      <a:defRPr sz="3564" kern="1200">
        <a:solidFill>
          <a:schemeClr val="tx1"/>
        </a:solidFill>
        <a:latin typeface="+mn-lt"/>
        <a:ea typeface="+mn-ea"/>
        <a:cs typeface="+mn-cs"/>
      </a:defRPr>
    </a:lvl5pPr>
    <a:lvl6pPr marL="4526065" algn="l" defTabSz="1810426" rtl="0" eaLnBrk="1" latinLnBrk="0" hangingPunct="1">
      <a:defRPr sz="3564" kern="1200">
        <a:solidFill>
          <a:schemeClr val="tx1"/>
        </a:solidFill>
        <a:latin typeface="+mn-lt"/>
        <a:ea typeface="+mn-ea"/>
        <a:cs typeface="+mn-cs"/>
      </a:defRPr>
    </a:lvl6pPr>
    <a:lvl7pPr marL="5431278" algn="l" defTabSz="1810426" rtl="0" eaLnBrk="1" latinLnBrk="0" hangingPunct="1">
      <a:defRPr sz="3564" kern="1200">
        <a:solidFill>
          <a:schemeClr val="tx1"/>
        </a:solidFill>
        <a:latin typeface="+mn-lt"/>
        <a:ea typeface="+mn-ea"/>
        <a:cs typeface="+mn-cs"/>
      </a:defRPr>
    </a:lvl7pPr>
    <a:lvl8pPr marL="6336490" algn="l" defTabSz="1810426" rtl="0" eaLnBrk="1" latinLnBrk="0" hangingPunct="1">
      <a:defRPr sz="3564" kern="1200">
        <a:solidFill>
          <a:schemeClr val="tx1"/>
        </a:solidFill>
        <a:latin typeface="+mn-lt"/>
        <a:ea typeface="+mn-ea"/>
        <a:cs typeface="+mn-cs"/>
      </a:defRPr>
    </a:lvl8pPr>
    <a:lvl9pPr marL="7241704" algn="l" defTabSz="1810426" rtl="0" eaLnBrk="1" latinLnBrk="0" hangingPunct="1">
      <a:defRPr sz="356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AD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9"/>
    <p:restoredTop sz="95455"/>
  </p:normalViewPr>
  <p:slideViewPr>
    <p:cSldViewPr snapToGrid="0" snapToObjects="1">
      <p:cViewPr>
        <p:scale>
          <a:sx n="50" d="100"/>
          <a:sy n="50" d="100"/>
        </p:scale>
        <p:origin x="-2364" y="-1055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6FFD8-2F66-DE47-8675-84659B2BA517}" type="datetimeFigureOut">
              <a:rPr lang="en-US" smtClean="0"/>
              <a:t>2/5/2017</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4A8A41-E2F5-434B-A8B5-5C88DA5D5A71}" type="slidenum">
              <a:rPr lang="en-US" smtClean="0"/>
              <a:t>‹#›</a:t>
            </a:fld>
            <a:endParaRPr lang="en-US"/>
          </a:p>
        </p:txBody>
      </p:sp>
    </p:spTree>
    <p:extLst>
      <p:ext uri="{BB962C8B-B14F-4D97-AF65-F5344CB8AC3E}">
        <p14:creationId xmlns:p14="http://schemas.microsoft.com/office/powerpoint/2010/main" val="412776091"/>
      </p:ext>
    </p:extLst>
  </p:cSld>
  <p:clrMap bg1="lt1" tx1="dk1" bg2="lt2" tx2="dk2" accent1="accent1" accent2="accent2" accent3="accent3" accent4="accent4" accent5="accent5" accent6="accent6" hlink="hlink" folHlink="folHlink"/>
  <p:notesStyle>
    <a:lvl1pPr marL="0" algn="l" defTabSz="1810426" rtl="0" eaLnBrk="1" latinLnBrk="0" hangingPunct="1">
      <a:defRPr sz="2376" kern="1200">
        <a:solidFill>
          <a:schemeClr val="tx1"/>
        </a:solidFill>
        <a:latin typeface="+mn-lt"/>
        <a:ea typeface="+mn-ea"/>
        <a:cs typeface="+mn-cs"/>
      </a:defRPr>
    </a:lvl1pPr>
    <a:lvl2pPr marL="905213" algn="l" defTabSz="1810426" rtl="0" eaLnBrk="1" latinLnBrk="0" hangingPunct="1">
      <a:defRPr sz="2376" kern="1200">
        <a:solidFill>
          <a:schemeClr val="tx1"/>
        </a:solidFill>
        <a:latin typeface="+mn-lt"/>
        <a:ea typeface="+mn-ea"/>
        <a:cs typeface="+mn-cs"/>
      </a:defRPr>
    </a:lvl2pPr>
    <a:lvl3pPr marL="1810426" algn="l" defTabSz="1810426" rtl="0" eaLnBrk="1" latinLnBrk="0" hangingPunct="1">
      <a:defRPr sz="2376" kern="1200">
        <a:solidFill>
          <a:schemeClr val="tx1"/>
        </a:solidFill>
        <a:latin typeface="+mn-lt"/>
        <a:ea typeface="+mn-ea"/>
        <a:cs typeface="+mn-cs"/>
      </a:defRPr>
    </a:lvl3pPr>
    <a:lvl4pPr marL="2715639" algn="l" defTabSz="1810426" rtl="0" eaLnBrk="1" latinLnBrk="0" hangingPunct="1">
      <a:defRPr sz="2376" kern="1200">
        <a:solidFill>
          <a:schemeClr val="tx1"/>
        </a:solidFill>
        <a:latin typeface="+mn-lt"/>
        <a:ea typeface="+mn-ea"/>
        <a:cs typeface="+mn-cs"/>
      </a:defRPr>
    </a:lvl4pPr>
    <a:lvl5pPr marL="3620851" algn="l" defTabSz="1810426" rtl="0" eaLnBrk="1" latinLnBrk="0" hangingPunct="1">
      <a:defRPr sz="2376" kern="1200">
        <a:solidFill>
          <a:schemeClr val="tx1"/>
        </a:solidFill>
        <a:latin typeface="+mn-lt"/>
        <a:ea typeface="+mn-ea"/>
        <a:cs typeface="+mn-cs"/>
      </a:defRPr>
    </a:lvl5pPr>
    <a:lvl6pPr marL="4526065" algn="l" defTabSz="1810426" rtl="0" eaLnBrk="1" latinLnBrk="0" hangingPunct="1">
      <a:defRPr sz="2376" kern="1200">
        <a:solidFill>
          <a:schemeClr val="tx1"/>
        </a:solidFill>
        <a:latin typeface="+mn-lt"/>
        <a:ea typeface="+mn-ea"/>
        <a:cs typeface="+mn-cs"/>
      </a:defRPr>
    </a:lvl6pPr>
    <a:lvl7pPr marL="5431278" algn="l" defTabSz="1810426" rtl="0" eaLnBrk="1" latinLnBrk="0" hangingPunct="1">
      <a:defRPr sz="2376" kern="1200">
        <a:solidFill>
          <a:schemeClr val="tx1"/>
        </a:solidFill>
        <a:latin typeface="+mn-lt"/>
        <a:ea typeface="+mn-ea"/>
        <a:cs typeface="+mn-cs"/>
      </a:defRPr>
    </a:lvl7pPr>
    <a:lvl8pPr marL="6336490" algn="l" defTabSz="1810426" rtl="0" eaLnBrk="1" latinLnBrk="0" hangingPunct="1">
      <a:defRPr sz="2376" kern="1200">
        <a:solidFill>
          <a:schemeClr val="tx1"/>
        </a:solidFill>
        <a:latin typeface="+mn-lt"/>
        <a:ea typeface="+mn-ea"/>
        <a:cs typeface="+mn-cs"/>
      </a:defRPr>
    </a:lvl8pPr>
    <a:lvl9pPr marL="7241704" algn="l" defTabSz="1810426" rtl="0" eaLnBrk="1" latinLnBrk="0" hangingPunct="1">
      <a:defRPr sz="23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4A8A41-E2F5-434B-A8B5-5C88DA5D5A71}" type="slidenum">
              <a:rPr lang="en-US" smtClean="0"/>
              <a:t>1</a:t>
            </a:fld>
            <a:endParaRPr lang="en-US"/>
          </a:p>
        </p:txBody>
      </p:sp>
    </p:spTree>
    <p:extLst>
      <p:ext uri="{BB962C8B-B14F-4D97-AF65-F5344CB8AC3E}">
        <p14:creationId xmlns:p14="http://schemas.microsoft.com/office/powerpoint/2010/main" val="1424268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165" y="7003337"/>
            <a:ext cx="25728534" cy="14898182"/>
          </a:xfrm>
        </p:spPr>
        <p:txBody>
          <a:bodyPr anchor="b"/>
          <a:lstStyle>
            <a:lvl1pPr algn="ctr">
              <a:defRPr sz="19861"/>
            </a:lvl1pPr>
          </a:lstStyle>
          <a:p>
            <a:r>
              <a:rPr lang="cs-CZ"/>
              <a:t>Click to edit Master title style</a:t>
            </a:r>
            <a:endParaRPr lang="en-US" dirty="0"/>
          </a:p>
        </p:txBody>
      </p:sp>
      <p:sp>
        <p:nvSpPr>
          <p:cNvPr id="3" name="Subtitle 2"/>
          <p:cNvSpPr>
            <a:spLocks noGrp="1"/>
          </p:cNvSpPr>
          <p:nvPr>
            <p:ph type="subTitle" idx="1"/>
          </p:nvPr>
        </p:nvSpPr>
        <p:spPr>
          <a:xfrm>
            <a:off x="3783608" y="22476050"/>
            <a:ext cx="22701647" cy="10331648"/>
          </a:xfrm>
        </p:spPr>
        <p:txBody>
          <a:bodyPr/>
          <a:lstStyle>
            <a:lvl1pPr marL="0" indent="0" algn="ctr">
              <a:buNone/>
              <a:defRPr sz="7944"/>
            </a:lvl1pPr>
            <a:lvl2pPr marL="1513423" indent="0" algn="ctr">
              <a:buNone/>
              <a:defRPr sz="6620"/>
            </a:lvl2pPr>
            <a:lvl3pPr marL="3026847" indent="0" algn="ctr">
              <a:buNone/>
              <a:defRPr sz="5958"/>
            </a:lvl3pPr>
            <a:lvl4pPr marL="4540270" indent="0" algn="ctr">
              <a:buNone/>
              <a:defRPr sz="5296"/>
            </a:lvl4pPr>
            <a:lvl5pPr marL="6053694" indent="0" algn="ctr">
              <a:buNone/>
              <a:defRPr sz="5296"/>
            </a:lvl5pPr>
            <a:lvl6pPr marL="7567117" indent="0" algn="ctr">
              <a:buNone/>
              <a:defRPr sz="5296"/>
            </a:lvl6pPr>
            <a:lvl7pPr marL="9080541" indent="0" algn="ctr">
              <a:buNone/>
              <a:defRPr sz="5296"/>
            </a:lvl7pPr>
            <a:lvl8pPr marL="10593964" indent="0" algn="ctr">
              <a:buNone/>
              <a:defRPr sz="5296"/>
            </a:lvl8pPr>
            <a:lvl9pPr marL="12107388" indent="0" algn="ctr">
              <a:buNone/>
              <a:defRPr sz="5296"/>
            </a:lvl9pPr>
          </a:lstStyle>
          <a:p>
            <a:r>
              <a:rPr lang="cs-CZ"/>
              <a:t>Click to edit Master subtitle style</a:t>
            </a:r>
            <a:endParaRPr lang="en-US" dirty="0"/>
          </a:p>
        </p:txBody>
      </p:sp>
      <p:sp>
        <p:nvSpPr>
          <p:cNvPr id="4" name="Date Placeholder 3"/>
          <p:cNvSpPr>
            <a:spLocks noGrp="1"/>
          </p:cNvSpPr>
          <p:nvPr>
            <p:ph type="dt" sz="half" idx="10"/>
          </p:nvPr>
        </p:nvSpPr>
        <p:spPr/>
        <p:txBody>
          <a:bodyPr/>
          <a:lstStyle/>
          <a:p>
            <a:fld id="{9EA2B544-6F92-CB41-BF0F-886A8C5A4589}" type="datetimeFigureOut">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1671735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4" name="Date Placeholder 3"/>
          <p:cNvSpPr>
            <a:spLocks noGrp="1"/>
          </p:cNvSpPr>
          <p:nvPr>
            <p:ph type="dt" sz="half" idx="10"/>
          </p:nvPr>
        </p:nvSpPr>
        <p:spPr/>
        <p:txBody>
          <a:bodyPr/>
          <a:lstStyle/>
          <a:p>
            <a:fld id="{9EA2B544-6F92-CB41-BF0F-886A8C5A4589}" type="datetimeFigureOut">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1351538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1157" y="2278312"/>
            <a:ext cx="6526724" cy="36264793"/>
          </a:xfrm>
        </p:spPr>
        <p:txBody>
          <a:bodyPr vert="eaVert"/>
          <a:lstStyle/>
          <a:p>
            <a:r>
              <a:rPr lang="cs-CZ"/>
              <a:t>Click to edit Master title style</a:t>
            </a:r>
            <a:endParaRPr lang="en-US" dirty="0"/>
          </a:p>
        </p:txBody>
      </p:sp>
      <p:sp>
        <p:nvSpPr>
          <p:cNvPr id="3" name="Vertical Text Placeholder 2"/>
          <p:cNvSpPr>
            <a:spLocks noGrp="1"/>
          </p:cNvSpPr>
          <p:nvPr>
            <p:ph type="body" orient="vert" idx="1"/>
          </p:nvPr>
        </p:nvSpPr>
        <p:spPr>
          <a:xfrm>
            <a:off x="2080986" y="2278312"/>
            <a:ext cx="19201810" cy="36264793"/>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4" name="Date Placeholder 3"/>
          <p:cNvSpPr>
            <a:spLocks noGrp="1"/>
          </p:cNvSpPr>
          <p:nvPr>
            <p:ph type="dt" sz="half" idx="10"/>
          </p:nvPr>
        </p:nvSpPr>
        <p:spPr/>
        <p:txBody>
          <a:bodyPr/>
          <a:lstStyle/>
          <a:p>
            <a:fld id="{9EA2B544-6F92-CB41-BF0F-886A8C5A4589}" type="datetimeFigureOut">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1787897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dirty="0"/>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4" name="Date Placeholder 3"/>
          <p:cNvSpPr>
            <a:spLocks noGrp="1"/>
          </p:cNvSpPr>
          <p:nvPr>
            <p:ph type="dt" sz="half" idx="10"/>
          </p:nvPr>
        </p:nvSpPr>
        <p:spPr/>
        <p:txBody>
          <a:bodyPr/>
          <a:lstStyle/>
          <a:p>
            <a:fld id="{9EA2B544-6F92-CB41-BF0F-886A8C5A4589}" type="datetimeFigureOut">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2010794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221" y="10668458"/>
            <a:ext cx="26106894" cy="17800551"/>
          </a:xfrm>
        </p:spPr>
        <p:txBody>
          <a:bodyPr anchor="b"/>
          <a:lstStyle>
            <a:lvl1pPr>
              <a:defRPr sz="19861"/>
            </a:lvl1pPr>
          </a:lstStyle>
          <a:p>
            <a:r>
              <a:rPr lang="cs-CZ"/>
              <a:t>Click to edit Master title style</a:t>
            </a:r>
            <a:endParaRPr lang="en-US" dirty="0"/>
          </a:p>
        </p:txBody>
      </p:sp>
      <p:sp>
        <p:nvSpPr>
          <p:cNvPr id="3" name="Text Placeholder 2"/>
          <p:cNvSpPr>
            <a:spLocks noGrp="1"/>
          </p:cNvSpPr>
          <p:nvPr>
            <p:ph type="body" idx="1"/>
          </p:nvPr>
        </p:nvSpPr>
        <p:spPr>
          <a:xfrm>
            <a:off x="2065221" y="28637409"/>
            <a:ext cx="26106894" cy="9360889"/>
          </a:xfrm>
        </p:spPr>
        <p:txBody>
          <a:bodyPr/>
          <a:lstStyle>
            <a:lvl1pPr marL="0" indent="0">
              <a:buNone/>
              <a:defRPr sz="7944">
                <a:solidFill>
                  <a:schemeClr val="tx1"/>
                </a:solidFill>
              </a:defRPr>
            </a:lvl1pPr>
            <a:lvl2pPr marL="1513423" indent="0">
              <a:buNone/>
              <a:defRPr sz="6620">
                <a:solidFill>
                  <a:schemeClr val="tx1">
                    <a:tint val="75000"/>
                  </a:schemeClr>
                </a:solidFill>
              </a:defRPr>
            </a:lvl2pPr>
            <a:lvl3pPr marL="3026847" indent="0">
              <a:buNone/>
              <a:defRPr sz="5958">
                <a:solidFill>
                  <a:schemeClr val="tx1">
                    <a:tint val="75000"/>
                  </a:schemeClr>
                </a:solidFill>
              </a:defRPr>
            </a:lvl3pPr>
            <a:lvl4pPr marL="4540270" indent="0">
              <a:buNone/>
              <a:defRPr sz="5296">
                <a:solidFill>
                  <a:schemeClr val="tx1">
                    <a:tint val="75000"/>
                  </a:schemeClr>
                </a:solidFill>
              </a:defRPr>
            </a:lvl4pPr>
            <a:lvl5pPr marL="6053694" indent="0">
              <a:buNone/>
              <a:defRPr sz="5296">
                <a:solidFill>
                  <a:schemeClr val="tx1">
                    <a:tint val="75000"/>
                  </a:schemeClr>
                </a:solidFill>
              </a:defRPr>
            </a:lvl5pPr>
            <a:lvl6pPr marL="7567117" indent="0">
              <a:buNone/>
              <a:defRPr sz="5296">
                <a:solidFill>
                  <a:schemeClr val="tx1">
                    <a:tint val="75000"/>
                  </a:schemeClr>
                </a:solidFill>
              </a:defRPr>
            </a:lvl6pPr>
            <a:lvl7pPr marL="9080541" indent="0">
              <a:buNone/>
              <a:defRPr sz="5296">
                <a:solidFill>
                  <a:schemeClr val="tx1">
                    <a:tint val="75000"/>
                  </a:schemeClr>
                </a:solidFill>
              </a:defRPr>
            </a:lvl7pPr>
            <a:lvl8pPr marL="10593964" indent="0">
              <a:buNone/>
              <a:defRPr sz="5296">
                <a:solidFill>
                  <a:schemeClr val="tx1">
                    <a:tint val="75000"/>
                  </a:schemeClr>
                </a:solidFill>
              </a:defRPr>
            </a:lvl8pPr>
            <a:lvl9pPr marL="12107388" indent="0">
              <a:buNone/>
              <a:defRPr sz="5296">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9EA2B544-6F92-CB41-BF0F-886A8C5A4589}" type="datetimeFigureOut">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305197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dirty="0"/>
          </a:p>
        </p:txBody>
      </p:sp>
      <p:sp>
        <p:nvSpPr>
          <p:cNvPr id="3" name="Content Placeholder 2"/>
          <p:cNvSpPr>
            <a:spLocks noGrp="1"/>
          </p:cNvSpPr>
          <p:nvPr>
            <p:ph sz="half" idx="1"/>
          </p:nvPr>
        </p:nvSpPr>
        <p:spPr>
          <a:xfrm>
            <a:off x="2080984" y="11391562"/>
            <a:ext cx="12864267" cy="27151543"/>
          </a:xfrm>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4" name="Content Placeholder 3"/>
          <p:cNvSpPr>
            <a:spLocks noGrp="1"/>
          </p:cNvSpPr>
          <p:nvPr>
            <p:ph sz="half" idx="2"/>
          </p:nvPr>
        </p:nvSpPr>
        <p:spPr>
          <a:xfrm>
            <a:off x="15323612" y="11391562"/>
            <a:ext cx="12864267" cy="27151543"/>
          </a:xfrm>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5" name="Date Placeholder 4"/>
          <p:cNvSpPr>
            <a:spLocks noGrp="1"/>
          </p:cNvSpPr>
          <p:nvPr>
            <p:ph type="dt" sz="half" idx="10"/>
          </p:nvPr>
        </p:nvSpPr>
        <p:spPr/>
        <p:txBody>
          <a:bodyPr/>
          <a:lstStyle/>
          <a:p>
            <a:fld id="{9EA2B544-6F92-CB41-BF0F-886A8C5A4589}" type="datetimeFigureOut">
              <a:rPr lang="en-US" smtClean="0"/>
              <a:t>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63265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4927" y="2278322"/>
            <a:ext cx="26106894" cy="8271268"/>
          </a:xfrm>
        </p:spPr>
        <p:txBody>
          <a:bodyPr/>
          <a:lstStyle/>
          <a:p>
            <a:r>
              <a:rPr lang="cs-CZ"/>
              <a:t>Click to edit Master title style</a:t>
            </a:r>
            <a:endParaRPr lang="en-US" dirty="0"/>
          </a:p>
        </p:txBody>
      </p:sp>
      <p:sp>
        <p:nvSpPr>
          <p:cNvPr id="3" name="Text Placeholder 2"/>
          <p:cNvSpPr>
            <a:spLocks noGrp="1"/>
          </p:cNvSpPr>
          <p:nvPr>
            <p:ph type="body" idx="1"/>
          </p:nvPr>
        </p:nvSpPr>
        <p:spPr>
          <a:xfrm>
            <a:off x="2084930" y="10490146"/>
            <a:ext cx="12805146" cy="5141058"/>
          </a:xfrm>
        </p:spPr>
        <p:txBody>
          <a:bodyPr anchor="b"/>
          <a:lstStyle>
            <a:lvl1pPr marL="0" indent="0">
              <a:buNone/>
              <a:defRPr sz="7944" b="1"/>
            </a:lvl1pPr>
            <a:lvl2pPr marL="1513423" indent="0">
              <a:buNone/>
              <a:defRPr sz="6620" b="1"/>
            </a:lvl2pPr>
            <a:lvl3pPr marL="3026847" indent="0">
              <a:buNone/>
              <a:defRPr sz="5958" b="1"/>
            </a:lvl3pPr>
            <a:lvl4pPr marL="4540270" indent="0">
              <a:buNone/>
              <a:defRPr sz="5296" b="1"/>
            </a:lvl4pPr>
            <a:lvl5pPr marL="6053694" indent="0">
              <a:buNone/>
              <a:defRPr sz="5296" b="1"/>
            </a:lvl5pPr>
            <a:lvl6pPr marL="7567117" indent="0">
              <a:buNone/>
              <a:defRPr sz="5296" b="1"/>
            </a:lvl6pPr>
            <a:lvl7pPr marL="9080541" indent="0">
              <a:buNone/>
              <a:defRPr sz="5296" b="1"/>
            </a:lvl7pPr>
            <a:lvl8pPr marL="10593964" indent="0">
              <a:buNone/>
              <a:defRPr sz="5296" b="1"/>
            </a:lvl8pPr>
            <a:lvl9pPr marL="12107388" indent="0">
              <a:buNone/>
              <a:defRPr sz="5296" b="1"/>
            </a:lvl9pPr>
          </a:lstStyle>
          <a:p>
            <a:pPr lvl="0"/>
            <a:r>
              <a:rPr lang="cs-CZ"/>
              <a:t>Click to edit Master text styles</a:t>
            </a:r>
          </a:p>
        </p:txBody>
      </p:sp>
      <p:sp>
        <p:nvSpPr>
          <p:cNvPr id="4" name="Content Placeholder 3"/>
          <p:cNvSpPr>
            <a:spLocks noGrp="1"/>
          </p:cNvSpPr>
          <p:nvPr>
            <p:ph sz="half" idx="2"/>
          </p:nvPr>
        </p:nvSpPr>
        <p:spPr>
          <a:xfrm>
            <a:off x="2084930" y="15631204"/>
            <a:ext cx="12805146" cy="22991147"/>
          </a:xfrm>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5" name="Text Placeholder 4"/>
          <p:cNvSpPr>
            <a:spLocks noGrp="1"/>
          </p:cNvSpPr>
          <p:nvPr>
            <p:ph type="body" sz="quarter" idx="3"/>
          </p:nvPr>
        </p:nvSpPr>
        <p:spPr>
          <a:xfrm>
            <a:off x="15323614" y="10490146"/>
            <a:ext cx="12868209" cy="5141058"/>
          </a:xfrm>
        </p:spPr>
        <p:txBody>
          <a:bodyPr anchor="b"/>
          <a:lstStyle>
            <a:lvl1pPr marL="0" indent="0">
              <a:buNone/>
              <a:defRPr sz="7944" b="1"/>
            </a:lvl1pPr>
            <a:lvl2pPr marL="1513423" indent="0">
              <a:buNone/>
              <a:defRPr sz="6620" b="1"/>
            </a:lvl2pPr>
            <a:lvl3pPr marL="3026847" indent="0">
              <a:buNone/>
              <a:defRPr sz="5958" b="1"/>
            </a:lvl3pPr>
            <a:lvl4pPr marL="4540270" indent="0">
              <a:buNone/>
              <a:defRPr sz="5296" b="1"/>
            </a:lvl4pPr>
            <a:lvl5pPr marL="6053694" indent="0">
              <a:buNone/>
              <a:defRPr sz="5296" b="1"/>
            </a:lvl5pPr>
            <a:lvl6pPr marL="7567117" indent="0">
              <a:buNone/>
              <a:defRPr sz="5296" b="1"/>
            </a:lvl6pPr>
            <a:lvl7pPr marL="9080541" indent="0">
              <a:buNone/>
              <a:defRPr sz="5296" b="1"/>
            </a:lvl7pPr>
            <a:lvl8pPr marL="10593964" indent="0">
              <a:buNone/>
              <a:defRPr sz="5296" b="1"/>
            </a:lvl8pPr>
            <a:lvl9pPr marL="12107388" indent="0">
              <a:buNone/>
              <a:defRPr sz="5296" b="1"/>
            </a:lvl9pPr>
          </a:lstStyle>
          <a:p>
            <a:pPr lvl="0"/>
            <a:r>
              <a:rPr lang="cs-CZ"/>
              <a:t>Click to edit Master text styles</a:t>
            </a:r>
          </a:p>
        </p:txBody>
      </p:sp>
      <p:sp>
        <p:nvSpPr>
          <p:cNvPr id="6" name="Content Placeholder 5"/>
          <p:cNvSpPr>
            <a:spLocks noGrp="1"/>
          </p:cNvSpPr>
          <p:nvPr>
            <p:ph sz="quarter" idx="4"/>
          </p:nvPr>
        </p:nvSpPr>
        <p:spPr>
          <a:xfrm>
            <a:off x="15323614" y="15631204"/>
            <a:ext cx="12868209" cy="22991147"/>
          </a:xfrm>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7" name="Date Placeholder 6"/>
          <p:cNvSpPr>
            <a:spLocks noGrp="1"/>
          </p:cNvSpPr>
          <p:nvPr>
            <p:ph type="dt" sz="half" idx="10"/>
          </p:nvPr>
        </p:nvSpPr>
        <p:spPr/>
        <p:txBody>
          <a:bodyPr/>
          <a:lstStyle/>
          <a:p>
            <a:fld id="{9EA2B544-6F92-CB41-BF0F-886A8C5A4589}" type="datetimeFigureOut">
              <a:rPr lang="en-US" smtClean="0"/>
              <a:t>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120475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dirty="0"/>
          </a:p>
        </p:txBody>
      </p:sp>
      <p:sp>
        <p:nvSpPr>
          <p:cNvPr id="3" name="Date Placeholder 2"/>
          <p:cNvSpPr>
            <a:spLocks noGrp="1"/>
          </p:cNvSpPr>
          <p:nvPr>
            <p:ph type="dt" sz="half" idx="10"/>
          </p:nvPr>
        </p:nvSpPr>
        <p:spPr/>
        <p:txBody>
          <a:bodyPr/>
          <a:lstStyle/>
          <a:p>
            <a:fld id="{9EA2B544-6F92-CB41-BF0F-886A8C5A4589}" type="datetimeFigureOut">
              <a:rPr lang="en-US" smtClean="0"/>
              <a:t>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1384095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2B544-6F92-CB41-BF0F-886A8C5A4589}" type="datetimeFigureOut">
              <a:rPr lang="en-US" smtClean="0"/>
              <a:t>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187564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4927" y="2852843"/>
            <a:ext cx="9762496" cy="9984952"/>
          </a:xfrm>
        </p:spPr>
        <p:txBody>
          <a:bodyPr anchor="b"/>
          <a:lstStyle>
            <a:lvl1pPr>
              <a:defRPr sz="10593"/>
            </a:lvl1pPr>
          </a:lstStyle>
          <a:p>
            <a:r>
              <a:rPr lang="cs-CZ"/>
              <a:t>Click to edit Master title style</a:t>
            </a:r>
            <a:endParaRPr lang="en-US" dirty="0"/>
          </a:p>
        </p:txBody>
      </p:sp>
      <p:sp>
        <p:nvSpPr>
          <p:cNvPr id="3" name="Content Placeholder 2"/>
          <p:cNvSpPr>
            <a:spLocks noGrp="1"/>
          </p:cNvSpPr>
          <p:nvPr>
            <p:ph idx="1"/>
          </p:nvPr>
        </p:nvSpPr>
        <p:spPr>
          <a:xfrm>
            <a:off x="12868209" y="6161359"/>
            <a:ext cx="15323612" cy="30410517"/>
          </a:xfrm>
        </p:spPr>
        <p:txBody>
          <a:bodyPr/>
          <a:lstStyle>
            <a:lvl1pPr>
              <a:defRPr sz="10593"/>
            </a:lvl1pPr>
            <a:lvl2pPr>
              <a:defRPr sz="9269"/>
            </a:lvl2pPr>
            <a:lvl3pPr>
              <a:defRPr sz="7944"/>
            </a:lvl3pPr>
            <a:lvl4pPr>
              <a:defRPr sz="6620"/>
            </a:lvl4pPr>
            <a:lvl5pPr>
              <a:defRPr sz="6620"/>
            </a:lvl5pPr>
            <a:lvl6pPr>
              <a:defRPr sz="6620"/>
            </a:lvl6pPr>
            <a:lvl7pPr>
              <a:defRPr sz="6620"/>
            </a:lvl7pPr>
            <a:lvl8pPr>
              <a:defRPr sz="6620"/>
            </a:lvl8pPr>
            <a:lvl9pPr>
              <a:defRPr sz="662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4" name="Text Placeholder 3"/>
          <p:cNvSpPr>
            <a:spLocks noGrp="1"/>
          </p:cNvSpPr>
          <p:nvPr>
            <p:ph type="body" sz="half" idx="2"/>
          </p:nvPr>
        </p:nvSpPr>
        <p:spPr>
          <a:xfrm>
            <a:off x="2084927" y="12837795"/>
            <a:ext cx="9762496" cy="23783603"/>
          </a:xfrm>
        </p:spPr>
        <p:txBody>
          <a:bodyPr/>
          <a:lstStyle>
            <a:lvl1pPr marL="0" indent="0">
              <a:buNone/>
              <a:defRPr sz="5296"/>
            </a:lvl1pPr>
            <a:lvl2pPr marL="1513423" indent="0">
              <a:buNone/>
              <a:defRPr sz="4634"/>
            </a:lvl2pPr>
            <a:lvl3pPr marL="3026847" indent="0">
              <a:buNone/>
              <a:defRPr sz="3972"/>
            </a:lvl3pPr>
            <a:lvl4pPr marL="4540270" indent="0">
              <a:buNone/>
              <a:defRPr sz="3310"/>
            </a:lvl4pPr>
            <a:lvl5pPr marL="6053694" indent="0">
              <a:buNone/>
              <a:defRPr sz="3310"/>
            </a:lvl5pPr>
            <a:lvl6pPr marL="7567117" indent="0">
              <a:buNone/>
              <a:defRPr sz="3310"/>
            </a:lvl6pPr>
            <a:lvl7pPr marL="9080541" indent="0">
              <a:buNone/>
              <a:defRPr sz="3310"/>
            </a:lvl7pPr>
            <a:lvl8pPr marL="10593964" indent="0">
              <a:buNone/>
              <a:defRPr sz="3310"/>
            </a:lvl8pPr>
            <a:lvl9pPr marL="12107388" indent="0">
              <a:buNone/>
              <a:defRPr sz="3310"/>
            </a:lvl9pPr>
          </a:lstStyle>
          <a:p>
            <a:pPr lvl="0"/>
            <a:r>
              <a:rPr lang="cs-CZ"/>
              <a:t>Click to edit Master text styles</a:t>
            </a:r>
          </a:p>
        </p:txBody>
      </p:sp>
      <p:sp>
        <p:nvSpPr>
          <p:cNvPr id="5" name="Date Placeholder 4"/>
          <p:cNvSpPr>
            <a:spLocks noGrp="1"/>
          </p:cNvSpPr>
          <p:nvPr>
            <p:ph type="dt" sz="half" idx="10"/>
          </p:nvPr>
        </p:nvSpPr>
        <p:spPr/>
        <p:txBody>
          <a:bodyPr/>
          <a:lstStyle/>
          <a:p>
            <a:fld id="{9EA2B544-6F92-CB41-BF0F-886A8C5A4589}" type="datetimeFigureOut">
              <a:rPr lang="en-US" smtClean="0"/>
              <a:t>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500037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4927" y="2852843"/>
            <a:ext cx="9762496" cy="9984952"/>
          </a:xfrm>
        </p:spPr>
        <p:txBody>
          <a:bodyPr anchor="b"/>
          <a:lstStyle>
            <a:lvl1pPr>
              <a:defRPr sz="10593"/>
            </a:lvl1pPr>
          </a:lstStyle>
          <a:p>
            <a:r>
              <a:rPr lang="cs-CZ"/>
              <a:t>Click to edit Master title style</a:t>
            </a:r>
            <a:endParaRPr lang="en-US" dirty="0"/>
          </a:p>
        </p:txBody>
      </p:sp>
      <p:sp>
        <p:nvSpPr>
          <p:cNvPr id="3" name="Picture Placeholder 2"/>
          <p:cNvSpPr>
            <a:spLocks noGrp="1" noChangeAspect="1"/>
          </p:cNvSpPr>
          <p:nvPr>
            <p:ph type="pic" idx="1"/>
          </p:nvPr>
        </p:nvSpPr>
        <p:spPr>
          <a:xfrm>
            <a:off x="12868209" y="6161359"/>
            <a:ext cx="15323612" cy="30410517"/>
          </a:xfrm>
        </p:spPr>
        <p:txBody>
          <a:bodyPr anchor="t"/>
          <a:lstStyle>
            <a:lvl1pPr marL="0" indent="0">
              <a:buNone/>
              <a:defRPr sz="10593"/>
            </a:lvl1pPr>
            <a:lvl2pPr marL="1513423" indent="0">
              <a:buNone/>
              <a:defRPr sz="9269"/>
            </a:lvl2pPr>
            <a:lvl3pPr marL="3026847" indent="0">
              <a:buNone/>
              <a:defRPr sz="7944"/>
            </a:lvl3pPr>
            <a:lvl4pPr marL="4540270" indent="0">
              <a:buNone/>
              <a:defRPr sz="6620"/>
            </a:lvl4pPr>
            <a:lvl5pPr marL="6053694" indent="0">
              <a:buNone/>
              <a:defRPr sz="6620"/>
            </a:lvl5pPr>
            <a:lvl6pPr marL="7567117" indent="0">
              <a:buNone/>
              <a:defRPr sz="6620"/>
            </a:lvl6pPr>
            <a:lvl7pPr marL="9080541" indent="0">
              <a:buNone/>
              <a:defRPr sz="6620"/>
            </a:lvl7pPr>
            <a:lvl8pPr marL="10593964" indent="0">
              <a:buNone/>
              <a:defRPr sz="6620"/>
            </a:lvl8pPr>
            <a:lvl9pPr marL="12107388" indent="0">
              <a:buNone/>
              <a:defRPr sz="6620"/>
            </a:lvl9pPr>
          </a:lstStyle>
          <a:p>
            <a:r>
              <a:rPr lang="cs-CZ"/>
              <a:t>Drag picture to placeholder or click icon to add</a:t>
            </a:r>
            <a:endParaRPr lang="en-US" dirty="0"/>
          </a:p>
        </p:txBody>
      </p:sp>
      <p:sp>
        <p:nvSpPr>
          <p:cNvPr id="4" name="Text Placeholder 3"/>
          <p:cNvSpPr>
            <a:spLocks noGrp="1"/>
          </p:cNvSpPr>
          <p:nvPr>
            <p:ph type="body" sz="half" idx="2"/>
          </p:nvPr>
        </p:nvSpPr>
        <p:spPr>
          <a:xfrm>
            <a:off x="2084927" y="12837795"/>
            <a:ext cx="9762496" cy="23783603"/>
          </a:xfrm>
        </p:spPr>
        <p:txBody>
          <a:bodyPr/>
          <a:lstStyle>
            <a:lvl1pPr marL="0" indent="0">
              <a:buNone/>
              <a:defRPr sz="5296"/>
            </a:lvl1pPr>
            <a:lvl2pPr marL="1513423" indent="0">
              <a:buNone/>
              <a:defRPr sz="4634"/>
            </a:lvl2pPr>
            <a:lvl3pPr marL="3026847" indent="0">
              <a:buNone/>
              <a:defRPr sz="3972"/>
            </a:lvl3pPr>
            <a:lvl4pPr marL="4540270" indent="0">
              <a:buNone/>
              <a:defRPr sz="3310"/>
            </a:lvl4pPr>
            <a:lvl5pPr marL="6053694" indent="0">
              <a:buNone/>
              <a:defRPr sz="3310"/>
            </a:lvl5pPr>
            <a:lvl6pPr marL="7567117" indent="0">
              <a:buNone/>
              <a:defRPr sz="3310"/>
            </a:lvl6pPr>
            <a:lvl7pPr marL="9080541" indent="0">
              <a:buNone/>
              <a:defRPr sz="3310"/>
            </a:lvl7pPr>
            <a:lvl8pPr marL="10593964" indent="0">
              <a:buNone/>
              <a:defRPr sz="3310"/>
            </a:lvl8pPr>
            <a:lvl9pPr marL="12107388" indent="0">
              <a:buNone/>
              <a:defRPr sz="3310"/>
            </a:lvl9pPr>
          </a:lstStyle>
          <a:p>
            <a:pPr lvl="0"/>
            <a:r>
              <a:rPr lang="cs-CZ"/>
              <a:t>Click to edit Master text styles</a:t>
            </a:r>
          </a:p>
        </p:txBody>
      </p:sp>
      <p:sp>
        <p:nvSpPr>
          <p:cNvPr id="5" name="Date Placeholder 4"/>
          <p:cNvSpPr>
            <a:spLocks noGrp="1"/>
          </p:cNvSpPr>
          <p:nvPr>
            <p:ph type="dt" sz="half" idx="10"/>
          </p:nvPr>
        </p:nvSpPr>
        <p:spPr/>
        <p:txBody>
          <a:bodyPr/>
          <a:lstStyle/>
          <a:p>
            <a:fld id="{9EA2B544-6F92-CB41-BF0F-886A8C5A4589}" type="datetimeFigureOut">
              <a:rPr lang="en-US" smtClean="0"/>
              <a:t>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144739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alpha val="85000"/>
              </a:schemeClr>
            </a:gs>
            <a:gs pos="90000">
              <a:schemeClr val="bg1">
                <a:alpha val="0"/>
                <a:lumMod val="0"/>
                <a:lumOff val="100000"/>
              </a:schemeClr>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0985" y="2278322"/>
            <a:ext cx="26106894" cy="8271268"/>
          </a:xfrm>
          <a:prstGeom prst="rect">
            <a:avLst/>
          </a:prstGeom>
        </p:spPr>
        <p:txBody>
          <a:bodyPr vert="horz" lIns="91440" tIns="45720" rIns="91440" bIns="45720" rtlCol="0" anchor="ctr">
            <a:normAutofit/>
          </a:bodyPr>
          <a:lstStyle/>
          <a:p>
            <a:r>
              <a:rPr lang="cs-CZ"/>
              <a:t>Click to edit Master title style</a:t>
            </a:r>
            <a:endParaRPr lang="en-US" dirty="0"/>
          </a:p>
        </p:txBody>
      </p:sp>
      <p:sp>
        <p:nvSpPr>
          <p:cNvPr id="3" name="Text Placeholder 2"/>
          <p:cNvSpPr>
            <a:spLocks noGrp="1"/>
          </p:cNvSpPr>
          <p:nvPr>
            <p:ph type="body" idx="1"/>
          </p:nvPr>
        </p:nvSpPr>
        <p:spPr>
          <a:xfrm>
            <a:off x="2080985" y="11391562"/>
            <a:ext cx="26106894" cy="2715154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4" name="Date Placeholder 3"/>
          <p:cNvSpPr>
            <a:spLocks noGrp="1"/>
          </p:cNvSpPr>
          <p:nvPr>
            <p:ph type="dt" sz="half" idx="2"/>
          </p:nvPr>
        </p:nvSpPr>
        <p:spPr>
          <a:xfrm>
            <a:off x="2080984" y="39662456"/>
            <a:ext cx="6810494" cy="2278312"/>
          </a:xfrm>
          <a:prstGeom prst="rect">
            <a:avLst/>
          </a:prstGeom>
        </p:spPr>
        <p:txBody>
          <a:bodyPr vert="horz" lIns="91440" tIns="45720" rIns="91440" bIns="45720" rtlCol="0" anchor="ctr"/>
          <a:lstStyle>
            <a:lvl1pPr algn="l">
              <a:defRPr sz="3972">
                <a:solidFill>
                  <a:schemeClr val="tx1">
                    <a:tint val="75000"/>
                  </a:schemeClr>
                </a:solidFill>
              </a:defRPr>
            </a:lvl1pPr>
          </a:lstStyle>
          <a:p>
            <a:fld id="{9EA2B544-6F92-CB41-BF0F-886A8C5A4589}" type="datetimeFigureOut">
              <a:rPr lang="en-US" smtClean="0"/>
              <a:t>2/5/2017</a:t>
            </a:fld>
            <a:endParaRPr lang="en-US"/>
          </a:p>
        </p:txBody>
      </p:sp>
      <p:sp>
        <p:nvSpPr>
          <p:cNvPr id="5" name="Footer Placeholder 4"/>
          <p:cNvSpPr>
            <a:spLocks noGrp="1"/>
          </p:cNvSpPr>
          <p:nvPr>
            <p:ph type="ftr" sz="quarter" idx="3"/>
          </p:nvPr>
        </p:nvSpPr>
        <p:spPr>
          <a:xfrm>
            <a:off x="10026561" y="39662456"/>
            <a:ext cx="10215741" cy="2278312"/>
          </a:xfrm>
          <a:prstGeom prst="rect">
            <a:avLst/>
          </a:prstGeom>
        </p:spPr>
        <p:txBody>
          <a:bodyPr vert="horz" lIns="91440" tIns="45720" rIns="91440" bIns="45720" rtlCol="0" anchor="ctr"/>
          <a:lstStyle>
            <a:lvl1pPr algn="ctr">
              <a:defRPr sz="397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377385" y="39662456"/>
            <a:ext cx="6810494" cy="2278312"/>
          </a:xfrm>
          <a:prstGeom prst="rect">
            <a:avLst/>
          </a:prstGeom>
        </p:spPr>
        <p:txBody>
          <a:bodyPr vert="horz" lIns="91440" tIns="45720" rIns="91440" bIns="45720" rtlCol="0" anchor="ctr"/>
          <a:lstStyle>
            <a:lvl1pPr algn="r">
              <a:defRPr sz="3972">
                <a:solidFill>
                  <a:schemeClr val="tx1">
                    <a:tint val="75000"/>
                  </a:schemeClr>
                </a:solidFill>
              </a:defRPr>
            </a:lvl1pPr>
          </a:lstStyle>
          <a:p>
            <a:fld id="{55816031-C3DC-7746-9681-BD43A3CA47C0}" type="slidenum">
              <a:rPr lang="en-US" smtClean="0"/>
              <a:t>‹#›</a:t>
            </a:fld>
            <a:endParaRPr lang="en-US"/>
          </a:p>
        </p:txBody>
      </p:sp>
    </p:spTree>
    <p:extLst>
      <p:ext uri="{BB962C8B-B14F-4D97-AF65-F5344CB8AC3E}">
        <p14:creationId xmlns:p14="http://schemas.microsoft.com/office/powerpoint/2010/main" val="10885909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026847" rtl="0" eaLnBrk="1" latinLnBrk="0" hangingPunct="1">
        <a:lnSpc>
          <a:spcPct val="90000"/>
        </a:lnSpc>
        <a:spcBef>
          <a:spcPct val="0"/>
        </a:spcBef>
        <a:buNone/>
        <a:defRPr sz="14565" kern="1200">
          <a:solidFill>
            <a:schemeClr val="tx1"/>
          </a:solidFill>
          <a:latin typeface="+mj-lt"/>
          <a:ea typeface="+mj-ea"/>
          <a:cs typeface="+mj-cs"/>
        </a:defRPr>
      </a:lvl1pPr>
    </p:titleStyle>
    <p:bodyStyle>
      <a:lvl1pPr marL="756712" indent="-756712" algn="l" defTabSz="3026847" rtl="0" eaLnBrk="1" latinLnBrk="0" hangingPunct="1">
        <a:lnSpc>
          <a:spcPct val="90000"/>
        </a:lnSpc>
        <a:spcBef>
          <a:spcPts val="3310"/>
        </a:spcBef>
        <a:buFont typeface="Arial" panose="020B0604020202020204" pitchFamily="34" charset="0"/>
        <a:buChar char="•"/>
        <a:defRPr sz="9269" kern="1200">
          <a:solidFill>
            <a:schemeClr val="tx1"/>
          </a:solidFill>
          <a:latin typeface="+mn-lt"/>
          <a:ea typeface="+mn-ea"/>
          <a:cs typeface="+mn-cs"/>
        </a:defRPr>
      </a:lvl1pPr>
      <a:lvl2pPr marL="2270135" indent="-756712" algn="l" defTabSz="3026847" rtl="0" eaLnBrk="1" latinLnBrk="0" hangingPunct="1">
        <a:lnSpc>
          <a:spcPct val="90000"/>
        </a:lnSpc>
        <a:spcBef>
          <a:spcPts val="1655"/>
        </a:spcBef>
        <a:buFont typeface="Arial" panose="020B0604020202020204" pitchFamily="34" charset="0"/>
        <a:buChar char="•"/>
        <a:defRPr sz="7944" kern="1200">
          <a:solidFill>
            <a:schemeClr val="tx1"/>
          </a:solidFill>
          <a:latin typeface="+mn-lt"/>
          <a:ea typeface="+mn-ea"/>
          <a:cs typeface="+mn-cs"/>
        </a:defRPr>
      </a:lvl2pPr>
      <a:lvl3pPr marL="3783559" indent="-756712" algn="l" defTabSz="3026847" rtl="0" eaLnBrk="1" latinLnBrk="0" hangingPunct="1">
        <a:lnSpc>
          <a:spcPct val="90000"/>
        </a:lnSpc>
        <a:spcBef>
          <a:spcPts val="1655"/>
        </a:spcBef>
        <a:buFont typeface="Arial" panose="020B0604020202020204" pitchFamily="34" charset="0"/>
        <a:buChar char="•"/>
        <a:defRPr sz="6620" kern="1200">
          <a:solidFill>
            <a:schemeClr val="tx1"/>
          </a:solidFill>
          <a:latin typeface="+mn-lt"/>
          <a:ea typeface="+mn-ea"/>
          <a:cs typeface="+mn-cs"/>
        </a:defRPr>
      </a:lvl3pPr>
      <a:lvl4pPr marL="5296982" indent="-756712" algn="l" defTabSz="3026847" rtl="0" eaLnBrk="1" latinLnBrk="0" hangingPunct="1">
        <a:lnSpc>
          <a:spcPct val="90000"/>
        </a:lnSpc>
        <a:spcBef>
          <a:spcPts val="1655"/>
        </a:spcBef>
        <a:buFont typeface="Arial" panose="020B0604020202020204" pitchFamily="34" charset="0"/>
        <a:buChar char="•"/>
        <a:defRPr sz="5958" kern="1200">
          <a:solidFill>
            <a:schemeClr val="tx1"/>
          </a:solidFill>
          <a:latin typeface="+mn-lt"/>
          <a:ea typeface="+mn-ea"/>
          <a:cs typeface="+mn-cs"/>
        </a:defRPr>
      </a:lvl4pPr>
      <a:lvl5pPr marL="6810405" indent="-756712" algn="l" defTabSz="3026847" rtl="0" eaLnBrk="1" latinLnBrk="0" hangingPunct="1">
        <a:lnSpc>
          <a:spcPct val="90000"/>
        </a:lnSpc>
        <a:spcBef>
          <a:spcPts val="1655"/>
        </a:spcBef>
        <a:buFont typeface="Arial" panose="020B0604020202020204" pitchFamily="34" charset="0"/>
        <a:buChar char="•"/>
        <a:defRPr sz="5958" kern="1200">
          <a:solidFill>
            <a:schemeClr val="tx1"/>
          </a:solidFill>
          <a:latin typeface="+mn-lt"/>
          <a:ea typeface="+mn-ea"/>
          <a:cs typeface="+mn-cs"/>
        </a:defRPr>
      </a:lvl5pPr>
      <a:lvl6pPr marL="8323829" indent="-756712" algn="l" defTabSz="3026847" rtl="0" eaLnBrk="1" latinLnBrk="0" hangingPunct="1">
        <a:lnSpc>
          <a:spcPct val="90000"/>
        </a:lnSpc>
        <a:spcBef>
          <a:spcPts val="1655"/>
        </a:spcBef>
        <a:buFont typeface="Arial" panose="020B0604020202020204" pitchFamily="34" charset="0"/>
        <a:buChar char="•"/>
        <a:defRPr sz="5958" kern="1200">
          <a:solidFill>
            <a:schemeClr val="tx1"/>
          </a:solidFill>
          <a:latin typeface="+mn-lt"/>
          <a:ea typeface="+mn-ea"/>
          <a:cs typeface="+mn-cs"/>
        </a:defRPr>
      </a:lvl6pPr>
      <a:lvl7pPr marL="9837252" indent="-756712" algn="l" defTabSz="3026847" rtl="0" eaLnBrk="1" latinLnBrk="0" hangingPunct="1">
        <a:lnSpc>
          <a:spcPct val="90000"/>
        </a:lnSpc>
        <a:spcBef>
          <a:spcPts val="1655"/>
        </a:spcBef>
        <a:buFont typeface="Arial" panose="020B0604020202020204" pitchFamily="34" charset="0"/>
        <a:buChar char="•"/>
        <a:defRPr sz="5958" kern="1200">
          <a:solidFill>
            <a:schemeClr val="tx1"/>
          </a:solidFill>
          <a:latin typeface="+mn-lt"/>
          <a:ea typeface="+mn-ea"/>
          <a:cs typeface="+mn-cs"/>
        </a:defRPr>
      </a:lvl7pPr>
      <a:lvl8pPr marL="11350676" indent="-756712" algn="l" defTabSz="3026847" rtl="0" eaLnBrk="1" latinLnBrk="0" hangingPunct="1">
        <a:lnSpc>
          <a:spcPct val="90000"/>
        </a:lnSpc>
        <a:spcBef>
          <a:spcPts val="1655"/>
        </a:spcBef>
        <a:buFont typeface="Arial" panose="020B0604020202020204" pitchFamily="34" charset="0"/>
        <a:buChar char="•"/>
        <a:defRPr sz="5958" kern="1200">
          <a:solidFill>
            <a:schemeClr val="tx1"/>
          </a:solidFill>
          <a:latin typeface="+mn-lt"/>
          <a:ea typeface="+mn-ea"/>
          <a:cs typeface="+mn-cs"/>
        </a:defRPr>
      </a:lvl8pPr>
      <a:lvl9pPr marL="12864099" indent="-756712" algn="l" defTabSz="3026847" rtl="0" eaLnBrk="1" latinLnBrk="0" hangingPunct="1">
        <a:lnSpc>
          <a:spcPct val="90000"/>
        </a:lnSpc>
        <a:spcBef>
          <a:spcPts val="1655"/>
        </a:spcBef>
        <a:buFont typeface="Arial" panose="020B0604020202020204" pitchFamily="34" charset="0"/>
        <a:buChar char="•"/>
        <a:defRPr sz="5958" kern="1200">
          <a:solidFill>
            <a:schemeClr val="tx1"/>
          </a:solidFill>
          <a:latin typeface="+mn-lt"/>
          <a:ea typeface="+mn-ea"/>
          <a:cs typeface="+mn-cs"/>
        </a:defRPr>
      </a:lvl9pPr>
    </p:bodyStyle>
    <p:otherStyle>
      <a:defPPr>
        <a:defRPr lang="en-US"/>
      </a:defPPr>
      <a:lvl1pPr marL="0" algn="l" defTabSz="3026847" rtl="0" eaLnBrk="1" latinLnBrk="0" hangingPunct="1">
        <a:defRPr sz="5958" kern="1200">
          <a:solidFill>
            <a:schemeClr val="tx1"/>
          </a:solidFill>
          <a:latin typeface="+mn-lt"/>
          <a:ea typeface="+mn-ea"/>
          <a:cs typeface="+mn-cs"/>
        </a:defRPr>
      </a:lvl1pPr>
      <a:lvl2pPr marL="1513423" algn="l" defTabSz="3026847" rtl="0" eaLnBrk="1" latinLnBrk="0" hangingPunct="1">
        <a:defRPr sz="5958" kern="1200">
          <a:solidFill>
            <a:schemeClr val="tx1"/>
          </a:solidFill>
          <a:latin typeface="+mn-lt"/>
          <a:ea typeface="+mn-ea"/>
          <a:cs typeface="+mn-cs"/>
        </a:defRPr>
      </a:lvl2pPr>
      <a:lvl3pPr marL="3026847" algn="l" defTabSz="3026847" rtl="0" eaLnBrk="1" latinLnBrk="0" hangingPunct="1">
        <a:defRPr sz="5958" kern="1200">
          <a:solidFill>
            <a:schemeClr val="tx1"/>
          </a:solidFill>
          <a:latin typeface="+mn-lt"/>
          <a:ea typeface="+mn-ea"/>
          <a:cs typeface="+mn-cs"/>
        </a:defRPr>
      </a:lvl3pPr>
      <a:lvl4pPr marL="4540270" algn="l" defTabSz="3026847" rtl="0" eaLnBrk="1" latinLnBrk="0" hangingPunct="1">
        <a:defRPr sz="5958" kern="1200">
          <a:solidFill>
            <a:schemeClr val="tx1"/>
          </a:solidFill>
          <a:latin typeface="+mn-lt"/>
          <a:ea typeface="+mn-ea"/>
          <a:cs typeface="+mn-cs"/>
        </a:defRPr>
      </a:lvl4pPr>
      <a:lvl5pPr marL="6053694" algn="l" defTabSz="3026847" rtl="0" eaLnBrk="1" latinLnBrk="0" hangingPunct="1">
        <a:defRPr sz="5958" kern="1200">
          <a:solidFill>
            <a:schemeClr val="tx1"/>
          </a:solidFill>
          <a:latin typeface="+mn-lt"/>
          <a:ea typeface="+mn-ea"/>
          <a:cs typeface="+mn-cs"/>
        </a:defRPr>
      </a:lvl5pPr>
      <a:lvl6pPr marL="7567117" algn="l" defTabSz="3026847" rtl="0" eaLnBrk="1" latinLnBrk="0" hangingPunct="1">
        <a:defRPr sz="5958" kern="1200">
          <a:solidFill>
            <a:schemeClr val="tx1"/>
          </a:solidFill>
          <a:latin typeface="+mn-lt"/>
          <a:ea typeface="+mn-ea"/>
          <a:cs typeface="+mn-cs"/>
        </a:defRPr>
      </a:lvl6pPr>
      <a:lvl7pPr marL="9080541" algn="l" defTabSz="3026847" rtl="0" eaLnBrk="1" latinLnBrk="0" hangingPunct="1">
        <a:defRPr sz="5958" kern="1200">
          <a:solidFill>
            <a:schemeClr val="tx1"/>
          </a:solidFill>
          <a:latin typeface="+mn-lt"/>
          <a:ea typeface="+mn-ea"/>
          <a:cs typeface="+mn-cs"/>
        </a:defRPr>
      </a:lvl7pPr>
      <a:lvl8pPr marL="10593964" algn="l" defTabSz="3026847" rtl="0" eaLnBrk="1" latinLnBrk="0" hangingPunct="1">
        <a:defRPr sz="5958" kern="1200">
          <a:solidFill>
            <a:schemeClr val="tx1"/>
          </a:solidFill>
          <a:latin typeface="+mn-lt"/>
          <a:ea typeface="+mn-ea"/>
          <a:cs typeface="+mn-cs"/>
        </a:defRPr>
      </a:lvl8pPr>
      <a:lvl9pPr marL="12107388" algn="l" defTabSz="3026847" rtl="0" eaLnBrk="1" latinLnBrk="0" hangingPunct="1">
        <a:defRPr sz="595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eg"/><Relationship Id="rId18" Type="http://schemas.openxmlformats.org/officeDocument/2006/relationships/image" Target="../media/image14.jpg"/><Relationship Id="rId3" Type="http://schemas.openxmlformats.org/officeDocument/2006/relationships/image" Target="../media/image1.png"/><Relationship Id="rId21" Type="http://schemas.openxmlformats.org/officeDocument/2006/relationships/image" Target="../media/image17.jpg"/><Relationship Id="rId7" Type="http://schemas.microsoft.com/office/2007/relationships/hdphoto" Target="../media/hdphoto1.wdp"/><Relationship Id="rId12" Type="http://schemas.openxmlformats.org/officeDocument/2006/relationships/image" Target="../media/image9.jpg"/><Relationship Id="rId17" Type="http://schemas.openxmlformats.org/officeDocument/2006/relationships/image" Target="../media/image13.png"/><Relationship Id="rId25" Type="http://schemas.openxmlformats.org/officeDocument/2006/relationships/image" Target="../media/image21.png"/><Relationship Id="rId2" Type="http://schemas.openxmlformats.org/officeDocument/2006/relationships/notesSlide" Target="../notesSlides/notesSlide1.xml"/><Relationship Id="rId16" Type="http://schemas.microsoft.com/office/2007/relationships/hdphoto" Target="../media/hdphoto2.wdp"/><Relationship Id="rId20"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24" Type="http://schemas.openxmlformats.org/officeDocument/2006/relationships/image" Target="../media/image20.jpg"/><Relationship Id="rId5" Type="http://schemas.openxmlformats.org/officeDocument/2006/relationships/image" Target="../media/image3.png"/><Relationship Id="rId15" Type="http://schemas.openxmlformats.org/officeDocument/2006/relationships/image" Target="../media/image12.png"/><Relationship Id="rId23" Type="http://schemas.openxmlformats.org/officeDocument/2006/relationships/image" Target="../media/image19.PNG"/><Relationship Id="rId10" Type="http://schemas.openxmlformats.org/officeDocument/2006/relationships/image" Target="../media/image7.png"/><Relationship Id="rId19" Type="http://schemas.openxmlformats.org/officeDocument/2006/relationships/image" Target="../media/image15.JP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jpeg"/><Relationship Id="rId22"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614561" y="26658367"/>
            <a:ext cx="28918047" cy="13561772"/>
          </a:xfrm>
          <a:prstGeom prst="roundRect">
            <a:avLst>
              <a:gd name="adj" fmla="val 5155"/>
            </a:avLst>
          </a:prstGeom>
          <a:solidFill>
            <a:schemeClr val="bg1"/>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81" name="Rounded Rectangle 80"/>
          <p:cNvSpPr/>
          <p:nvPr/>
        </p:nvSpPr>
        <p:spPr>
          <a:xfrm>
            <a:off x="23884798" y="27677461"/>
            <a:ext cx="5414101" cy="851440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own Arrow 90"/>
          <p:cNvSpPr/>
          <p:nvPr/>
        </p:nvSpPr>
        <p:spPr>
          <a:xfrm rot="16200000">
            <a:off x="22556607" y="31400846"/>
            <a:ext cx="2232886" cy="699036"/>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a:off x="18090103" y="27677461"/>
            <a:ext cx="5414101" cy="851440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own Arrow 85"/>
          <p:cNvSpPr/>
          <p:nvPr/>
        </p:nvSpPr>
        <p:spPr>
          <a:xfrm rot="16200000">
            <a:off x="16711325" y="31425428"/>
            <a:ext cx="2232886" cy="699036"/>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12266014" y="27671535"/>
            <a:ext cx="5414101" cy="851440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own Arrow 91"/>
          <p:cNvSpPr/>
          <p:nvPr/>
        </p:nvSpPr>
        <p:spPr>
          <a:xfrm rot="16200000">
            <a:off x="11119376" y="29240206"/>
            <a:ext cx="2232886" cy="954582"/>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6489812" y="27646982"/>
            <a:ext cx="5357232" cy="400698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own Arrow 93"/>
          <p:cNvSpPr/>
          <p:nvPr/>
        </p:nvSpPr>
        <p:spPr>
          <a:xfrm rot="10800000">
            <a:off x="8263021" y="31385558"/>
            <a:ext cx="2232886" cy="730380"/>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920943" y="31934939"/>
            <a:ext cx="10937994" cy="4257502"/>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Down Arrow 92"/>
          <p:cNvSpPr/>
          <p:nvPr/>
        </p:nvSpPr>
        <p:spPr>
          <a:xfrm>
            <a:off x="2531732" y="31529975"/>
            <a:ext cx="2232886" cy="699036"/>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918852" y="27613553"/>
            <a:ext cx="5357232" cy="400698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4" descr="STAR-logo-base-balck"/>
          <p:cNvPicPr>
            <a:picLocks noChangeAspect="1" noChangeArrowheads="1"/>
          </p:cNvPicPr>
          <p:nvPr/>
        </p:nvPicPr>
        <p:blipFill>
          <a:blip r:embed="rId3">
            <a:extLst>
              <a:ext uri="{28A0092B-C50C-407E-A947-70E740481C1C}">
                <a14:useLocalDpi xmlns:a14="http://schemas.microsoft.com/office/drawing/2010/main" val="0"/>
              </a:ext>
            </a:extLst>
          </a:blip>
          <a:srcRect l="10939" t="2727" r="11311" b="3452"/>
          <a:stretch>
            <a:fillRect/>
          </a:stretch>
        </p:blipFill>
        <p:spPr bwMode="auto">
          <a:xfrm>
            <a:off x="644058" y="1963187"/>
            <a:ext cx="4212000" cy="42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r="3050"/>
          <a:stretch>
            <a:fillRect/>
          </a:stretch>
        </p:blipFill>
        <p:spPr bwMode="auto">
          <a:xfrm>
            <a:off x="22886669" y="2738192"/>
            <a:ext cx="667543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84"/>
          <p:cNvSpPr txBox="1">
            <a:spLocks/>
          </p:cNvSpPr>
          <p:nvPr/>
        </p:nvSpPr>
        <p:spPr>
          <a:xfrm>
            <a:off x="-22225" y="131346"/>
            <a:ext cx="30275213" cy="2699262"/>
          </a:xfrm>
          <a:prstGeom prst="rect">
            <a:avLst/>
          </a:prstGeom>
        </p:spPr>
        <p:txBody>
          <a:bodyPr anchor="ctr">
            <a:noAutofit/>
          </a:bodyPr>
          <a:lst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a:lstStyle>
          <a:p>
            <a:pPr marL="0" indent="0" algn="ctr">
              <a:buNone/>
            </a:pPr>
            <a:r>
              <a:rPr lang="en-US" sz="7600" b="1" dirty="0">
                <a:solidFill>
                  <a:schemeClr val="accent5">
                    <a:lumMod val="50000"/>
                  </a:schemeClr>
                </a:solidFill>
                <a:latin typeface="Helvetica" charset="0"/>
                <a:ea typeface="Helvetica" charset="0"/>
                <a:cs typeface="Helvetica" charset="0"/>
              </a:rPr>
              <a:t>An Improved </a:t>
            </a:r>
            <a:r>
              <a:rPr lang="en-US" sz="7600" b="1" dirty="0">
                <a:solidFill>
                  <a:srgbClr val="FF0000"/>
                </a:solidFill>
                <a:latin typeface="Helvetica" charset="0"/>
                <a:ea typeface="Helvetica" charset="0"/>
                <a:cs typeface="Helvetica" charset="0"/>
              </a:rPr>
              <a:t>E</a:t>
            </a:r>
            <a:r>
              <a:rPr lang="en-US" sz="7600" b="1" dirty="0">
                <a:solidFill>
                  <a:schemeClr val="accent5">
                    <a:lumMod val="50000"/>
                  </a:schemeClr>
                </a:solidFill>
                <a:latin typeface="Helvetica" charset="0"/>
                <a:ea typeface="Helvetica" charset="0"/>
                <a:cs typeface="Helvetica" charset="0"/>
              </a:rPr>
              <a:t>vent </a:t>
            </a:r>
            <a:r>
              <a:rPr lang="en-US" sz="7600" b="1" dirty="0">
                <a:solidFill>
                  <a:srgbClr val="FF0000"/>
                </a:solidFill>
                <a:latin typeface="Helvetica" charset="0"/>
                <a:ea typeface="Helvetica" charset="0"/>
                <a:cs typeface="Helvetica" charset="0"/>
              </a:rPr>
              <a:t>P</a:t>
            </a:r>
            <a:r>
              <a:rPr lang="en-US" sz="7600" b="1" dirty="0">
                <a:solidFill>
                  <a:schemeClr val="accent5">
                    <a:lumMod val="50000"/>
                  </a:schemeClr>
                </a:solidFill>
                <a:latin typeface="Helvetica" charset="0"/>
                <a:ea typeface="Helvetica" charset="0"/>
                <a:cs typeface="Helvetica" charset="0"/>
              </a:rPr>
              <a:t>lane </a:t>
            </a:r>
            <a:r>
              <a:rPr lang="en-US" sz="7600" b="1" dirty="0">
                <a:solidFill>
                  <a:srgbClr val="FF0000"/>
                </a:solidFill>
                <a:latin typeface="Helvetica" charset="0"/>
                <a:ea typeface="Helvetica" charset="0"/>
                <a:cs typeface="Helvetica" charset="0"/>
              </a:rPr>
              <a:t>D</a:t>
            </a:r>
            <a:r>
              <a:rPr lang="en-US" sz="7600" b="1" dirty="0">
                <a:solidFill>
                  <a:schemeClr val="accent5">
                    <a:lumMod val="50000"/>
                  </a:schemeClr>
                </a:solidFill>
                <a:latin typeface="Helvetica" charset="0"/>
                <a:ea typeface="Helvetica" charset="0"/>
                <a:cs typeface="Helvetica" charset="0"/>
              </a:rPr>
              <a:t>etector for the STAR Experiment</a:t>
            </a:r>
          </a:p>
        </p:txBody>
      </p:sp>
      <p:sp>
        <p:nvSpPr>
          <p:cNvPr id="8" name="Text Placeholder 383"/>
          <p:cNvSpPr txBox="1">
            <a:spLocks/>
          </p:cNvSpPr>
          <p:nvPr/>
        </p:nvSpPr>
        <p:spPr>
          <a:xfrm>
            <a:off x="-3176" y="3809207"/>
            <a:ext cx="30275213" cy="1210980"/>
          </a:xfrm>
          <a:prstGeom prst="rect">
            <a:avLst/>
          </a:prstGeom>
        </p:spPr>
        <p:txBody>
          <a:bodyPr>
            <a:normAutofit/>
          </a:bodyPr>
          <a:lst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a:lstStyle>
          <a:p>
            <a:pPr marL="0" indent="0" algn="ctr">
              <a:buNone/>
            </a:pPr>
            <a:r>
              <a:rPr lang="en-US" sz="5800" dirty="0">
                <a:solidFill>
                  <a:schemeClr val="accent5">
                    <a:lumMod val="50000"/>
                  </a:schemeClr>
                </a:solidFill>
                <a:latin typeface="Helvetica" charset="0"/>
                <a:ea typeface="Helvetica" charset="0"/>
                <a:cs typeface="Helvetica" charset="0"/>
              </a:rPr>
              <a:t>J. Ewigleben, </a:t>
            </a:r>
            <a:r>
              <a:rPr lang="en-US" sz="5800" i="1" dirty="0">
                <a:solidFill>
                  <a:schemeClr val="accent5">
                    <a:lumMod val="50000"/>
                  </a:schemeClr>
                </a:solidFill>
                <a:latin typeface="Helvetica" charset="0"/>
                <a:ea typeface="Helvetica" charset="0"/>
                <a:cs typeface="Helvetica" charset="0"/>
              </a:rPr>
              <a:t>for the STAR Collaboration</a:t>
            </a:r>
          </a:p>
        </p:txBody>
      </p:sp>
      <p:sp>
        <p:nvSpPr>
          <p:cNvPr id="9" name="Rounded Rectangle 8"/>
          <p:cNvSpPr/>
          <p:nvPr/>
        </p:nvSpPr>
        <p:spPr>
          <a:xfrm>
            <a:off x="526841" y="6336552"/>
            <a:ext cx="29014456" cy="4095792"/>
          </a:xfrm>
          <a:prstGeom prst="roundRect">
            <a:avLst>
              <a:gd name="adj" fmla="val 5155"/>
            </a:avLst>
          </a:prstGeom>
          <a:solidFill>
            <a:schemeClr val="bg1"/>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526841" y="10955570"/>
            <a:ext cx="14220000" cy="7399289"/>
          </a:xfrm>
          <a:prstGeom prst="roundRect">
            <a:avLst>
              <a:gd name="adj" fmla="val 5155"/>
            </a:avLst>
          </a:prstGeom>
          <a:solidFill>
            <a:schemeClr val="bg1"/>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Box 12"/>
          <p:cNvSpPr txBox="1">
            <a:spLocks noChangeArrowheads="1"/>
          </p:cNvSpPr>
          <p:nvPr/>
        </p:nvSpPr>
        <p:spPr bwMode="auto">
          <a:xfrm>
            <a:off x="-3176" y="40881311"/>
            <a:ext cx="30275213" cy="133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471" tIns="50735" rIns="101471" bIns="50735">
            <a:spAutoFit/>
          </a:bodyPr>
          <a:lstStyle>
            <a:lvl1pPr defTabSz="3762375">
              <a:spcBef>
                <a:spcPct val="20000"/>
              </a:spcBef>
              <a:buChar char="•"/>
              <a:defRPr sz="14600">
                <a:solidFill>
                  <a:schemeClr val="tx1"/>
                </a:solidFill>
                <a:latin typeface="Arial" charset="0"/>
                <a:ea typeface="宋体" charset="0"/>
              </a:defRPr>
            </a:lvl1pPr>
            <a:lvl2pPr marL="742950" indent="-285750" defTabSz="3762375">
              <a:spcBef>
                <a:spcPct val="20000"/>
              </a:spcBef>
              <a:buChar char="–"/>
              <a:defRPr sz="12900">
                <a:solidFill>
                  <a:schemeClr val="tx1"/>
                </a:solidFill>
                <a:latin typeface="Arial" charset="0"/>
                <a:ea typeface="宋体" charset="0"/>
              </a:defRPr>
            </a:lvl2pPr>
            <a:lvl3pPr marL="1143000" indent="-228600" defTabSz="3762375">
              <a:spcBef>
                <a:spcPct val="20000"/>
              </a:spcBef>
              <a:buChar char="•"/>
              <a:defRPr sz="11000">
                <a:solidFill>
                  <a:schemeClr val="tx1"/>
                </a:solidFill>
                <a:latin typeface="Arial" charset="0"/>
                <a:ea typeface="宋体" charset="0"/>
              </a:defRPr>
            </a:lvl3pPr>
            <a:lvl4pPr marL="1600200" indent="-228600" defTabSz="3762375">
              <a:spcBef>
                <a:spcPct val="20000"/>
              </a:spcBef>
              <a:buChar char="–"/>
              <a:defRPr sz="9200">
                <a:solidFill>
                  <a:schemeClr val="tx1"/>
                </a:solidFill>
                <a:latin typeface="Arial" charset="0"/>
                <a:ea typeface="宋体" charset="0"/>
              </a:defRPr>
            </a:lvl4pPr>
            <a:lvl5pPr marL="2057400" indent="-228600" defTabSz="3762375">
              <a:spcBef>
                <a:spcPct val="20000"/>
              </a:spcBef>
              <a:buChar char="»"/>
              <a:defRPr sz="9200">
                <a:solidFill>
                  <a:schemeClr val="tx1"/>
                </a:solidFill>
                <a:latin typeface="Arial" charset="0"/>
                <a:ea typeface="宋体" charset="0"/>
              </a:defRPr>
            </a:lvl5pPr>
            <a:lvl6pPr marL="2514600" indent="-228600" defTabSz="3762375" eaLnBrk="0" fontAlgn="base" hangingPunct="0">
              <a:spcBef>
                <a:spcPct val="20000"/>
              </a:spcBef>
              <a:spcAft>
                <a:spcPct val="0"/>
              </a:spcAft>
              <a:buChar char="»"/>
              <a:defRPr sz="9200">
                <a:solidFill>
                  <a:schemeClr val="tx1"/>
                </a:solidFill>
                <a:latin typeface="Arial" charset="0"/>
                <a:ea typeface="宋体" charset="0"/>
              </a:defRPr>
            </a:lvl6pPr>
            <a:lvl7pPr marL="2971800" indent="-228600" defTabSz="3762375" eaLnBrk="0" fontAlgn="base" hangingPunct="0">
              <a:spcBef>
                <a:spcPct val="20000"/>
              </a:spcBef>
              <a:spcAft>
                <a:spcPct val="0"/>
              </a:spcAft>
              <a:buChar char="»"/>
              <a:defRPr sz="9200">
                <a:solidFill>
                  <a:schemeClr val="tx1"/>
                </a:solidFill>
                <a:latin typeface="Arial" charset="0"/>
                <a:ea typeface="宋体" charset="0"/>
              </a:defRPr>
            </a:lvl7pPr>
            <a:lvl8pPr marL="3429000" indent="-228600" defTabSz="3762375" eaLnBrk="0" fontAlgn="base" hangingPunct="0">
              <a:spcBef>
                <a:spcPct val="20000"/>
              </a:spcBef>
              <a:spcAft>
                <a:spcPct val="0"/>
              </a:spcAft>
              <a:buChar char="»"/>
              <a:defRPr sz="9200">
                <a:solidFill>
                  <a:schemeClr val="tx1"/>
                </a:solidFill>
                <a:latin typeface="Arial" charset="0"/>
                <a:ea typeface="宋体" charset="0"/>
              </a:defRPr>
            </a:lvl8pPr>
            <a:lvl9pPr marL="3886200" indent="-228600" defTabSz="3762375" eaLnBrk="0" fontAlgn="base" hangingPunct="0">
              <a:spcBef>
                <a:spcPct val="20000"/>
              </a:spcBef>
              <a:spcAft>
                <a:spcPct val="0"/>
              </a:spcAft>
              <a:buChar char="»"/>
              <a:defRPr sz="9200">
                <a:solidFill>
                  <a:schemeClr val="tx1"/>
                </a:solidFill>
                <a:latin typeface="Arial" charset="0"/>
                <a:ea typeface="宋体" charset="0"/>
              </a:defRPr>
            </a:lvl9pPr>
          </a:lstStyle>
          <a:p>
            <a:pPr algn="ctr" eaLnBrk="1" hangingPunct="1">
              <a:spcBef>
                <a:spcPct val="0"/>
              </a:spcBef>
              <a:buFontTx/>
              <a:buNone/>
            </a:pPr>
            <a:r>
              <a:rPr lang="en-US" altLang="zh-CN" sz="4000" dirty="0">
                <a:solidFill>
                  <a:schemeClr val="accent5">
                    <a:lumMod val="50000"/>
                  </a:schemeClr>
                </a:solidFill>
                <a:latin typeface="Helvetica" charset="0"/>
                <a:ea typeface="Helvetica" charset="0"/>
                <a:cs typeface="Helvetica" charset="0"/>
              </a:rPr>
              <a:t>The STAR Collaboration</a:t>
            </a:r>
          </a:p>
          <a:p>
            <a:pPr algn="ctr" eaLnBrk="1" hangingPunct="1">
              <a:spcBef>
                <a:spcPct val="0"/>
              </a:spcBef>
              <a:buFontTx/>
              <a:buNone/>
            </a:pPr>
            <a:r>
              <a:rPr lang="en-US" altLang="zh-CN" sz="4000" dirty="0">
                <a:solidFill>
                  <a:schemeClr val="accent5">
                    <a:lumMod val="50000"/>
                  </a:schemeClr>
                </a:solidFill>
                <a:latin typeface="Helvetica" charset="0"/>
                <a:ea typeface="Helvetica" charset="0"/>
                <a:cs typeface="Helvetica" charset="0"/>
              </a:rPr>
              <a:t>  </a:t>
            </a:r>
            <a:r>
              <a:rPr lang="en-US" altLang="zh-CN" sz="4000" dirty="0" err="1">
                <a:solidFill>
                  <a:schemeClr val="accent5">
                    <a:lumMod val="50000"/>
                  </a:schemeClr>
                </a:solidFill>
                <a:latin typeface="Helvetica" charset="0"/>
                <a:ea typeface="Helvetica" charset="0"/>
                <a:cs typeface="Helvetica" charset="0"/>
              </a:rPr>
              <a:t>drupal.star.bnl.gov</a:t>
            </a:r>
            <a:r>
              <a:rPr lang="en-US" altLang="zh-CN" sz="4000" dirty="0">
                <a:solidFill>
                  <a:schemeClr val="accent5">
                    <a:lumMod val="50000"/>
                  </a:schemeClr>
                </a:solidFill>
                <a:latin typeface="Helvetica" charset="0"/>
                <a:ea typeface="Helvetica" charset="0"/>
                <a:cs typeface="Helvetica" charset="0"/>
              </a:rPr>
              <a:t>/STAR/presentations</a:t>
            </a:r>
          </a:p>
        </p:txBody>
      </p:sp>
      <p:sp>
        <p:nvSpPr>
          <p:cNvPr id="19" name="Text Placeholder 333"/>
          <p:cNvSpPr txBox="1">
            <a:spLocks/>
          </p:cNvSpPr>
          <p:nvPr/>
        </p:nvSpPr>
        <p:spPr>
          <a:xfrm>
            <a:off x="526841" y="6403184"/>
            <a:ext cx="29014456" cy="4095282"/>
          </a:xfrm>
          <a:prstGeom prst="rect">
            <a:avLst/>
          </a:prstGeom>
          <a:noFill/>
        </p:spPr>
        <p:txBody>
          <a:bodyPr vert="horz" lIns="91440" tIns="45720" rIns="91440" bIns="45720" rtlCol="0" anchor="t"/>
          <a:lstStyle>
            <a:defPPr>
              <a:defRPr lang="en-US"/>
            </a:defPPr>
            <a:lvl1pPr marL="0" algn="l" defTabSz="1810969" rtl="0" eaLnBrk="1" latinLnBrk="0" hangingPunct="1">
              <a:defRPr sz="3973" kern="1200">
                <a:solidFill>
                  <a:schemeClr val="tx1">
                    <a:tint val="75000"/>
                  </a:schemeClr>
                </a:solidFill>
                <a:latin typeface="+mn-lt"/>
                <a:ea typeface="+mn-ea"/>
                <a:cs typeface="+mn-cs"/>
              </a:defRPr>
            </a:lvl1pPr>
            <a:lvl2pPr marL="905485" algn="l" defTabSz="1810969" rtl="0" eaLnBrk="1" latinLnBrk="0" hangingPunct="1">
              <a:defRPr sz="3565" kern="1200">
                <a:solidFill>
                  <a:schemeClr val="tx1"/>
                </a:solidFill>
                <a:latin typeface="+mn-lt"/>
                <a:ea typeface="+mn-ea"/>
                <a:cs typeface="+mn-cs"/>
              </a:defRPr>
            </a:lvl2pPr>
            <a:lvl3pPr marL="1810969" algn="l" defTabSz="1810969" rtl="0" eaLnBrk="1" latinLnBrk="0" hangingPunct="1">
              <a:defRPr sz="3565" kern="1200">
                <a:solidFill>
                  <a:schemeClr val="tx1"/>
                </a:solidFill>
                <a:latin typeface="+mn-lt"/>
                <a:ea typeface="+mn-ea"/>
                <a:cs typeface="+mn-cs"/>
              </a:defRPr>
            </a:lvl3pPr>
            <a:lvl4pPr marL="2716454" algn="l" defTabSz="1810969" rtl="0" eaLnBrk="1" latinLnBrk="0" hangingPunct="1">
              <a:defRPr sz="3565" kern="1200">
                <a:solidFill>
                  <a:schemeClr val="tx1"/>
                </a:solidFill>
                <a:latin typeface="+mn-lt"/>
                <a:ea typeface="+mn-ea"/>
                <a:cs typeface="+mn-cs"/>
              </a:defRPr>
            </a:lvl4pPr>
            <a:lvl5pPr marL="3621938" algn="l" defTabSz="1810969" rtl="0" eaLnBrk="1" latinLnBrk="0" hangingPunct="1">
              <a:defRPr sz="3565" kern="1200">
                <a:solidFill>
                  <a:schemeClr val="tx1"/>
                </a:solidFill>
                <a:latin typeface="+mn-lt"/>
                <a:ea typeface="+mn-ea"/>
                <a:cs typeface="+mn-cs"/>
              </a:defRPr>
            </a:lvl5pPr>
            <a:lvl6pPr marL="4527423" algn="l" defTabSz="1810969" rtl="0" eaLnBrk="1" latinLnBrk="0" hangingPunct="1">
              <a:defRPr sz="3565" kern="1200">
                <a:solidFill>
                  <a:schemeClr val="tx1"/>
                </a:solidFill>
                <a:latin typeface="+mn-lt"/>
                <a:ea typeface="+mn-ea"/>
                <a:cs typeface="+mn-cs"/>
              </a:defRPr>
            </a:lvl6pPr>
            <a:lvl7pPr marL="5432908" algn="l" defTabSz="1810969" rtl="0" eaLnBrk="1" latinLnBrk="0" hangingPunct="1">
              <a:defRPr sz="3565" kern="1200">
                <a:solidFill>
                  <a:schemeClr val="tx1"/>
                </a:solidFill>
                <a:latin typeface="+mn-lt"/>
                <a:ea typeface="+mn-ea"/>
                <a:cs typeface="+mn-cs"/>
              </a:defRPr>
            </a:lvl7pPr>
            <a:lvl8pPr marL="6338392" algn="l" defTabSz="1810969" rtl="0" eaLnBrk="1" latinLnBrk="0" hangingPunct="1">
              <a:defRPr sz="3565" kern="1200">
                <a:solidFill>
                  <a:schemeClr val="tx1"/>
                </a:solidFill>
                <a:latin typeface="+mn-lt"/>
                <a:ea typeface="+mn-ea"/>
                <a:cs typeface="+mn-cs"/>
              </a:defRPr>
            </a:lvl8pPr>
            <a:lvl9pPr marL="7243877" algn="l" defTabSz="1810969" rtl="0" eaLnBrk="1" latinLnBrk="0" hangingPunct="1">
              <a:defRPr sz="3565" kern="1200">
                <a:solidFill>
                  <a:schemeClr val="tx1"/>
                </a:solidFill>
                <a:latin typeface="+mn-lt"/>
                <a:ea typeface="+mn-ea"/>
                <a:cs typeface="+mn-cs"/>
              </a:defRPr>
            </a:lvl9pPr>
          </a:lstStyle>
          <a:p>
            <a:pPr algn="ctr"/>
            <a:r>
              <a:rPr lang="en-GB" sz="3600" b="1" dirty="0">
                <a:solidFill>
                  <a:schemeClr val="accent5">
                    <a:lumMod val="50000"/>
                  </a:schemeClr>
                </a:solidFill>
                <a:latin typeface="Helvetica" charset="0"/>
                <a:ea typeface="Helvetica" charset="0"/>
                <a:cs typeface="Helvetica" charset="0"/>
              </a:rPr>
              <a:t>Abstract</a:t>
            </a:r>
          </a:p>
          <a:p>
            <a:pPr algn="ctr">
              <a:lnSpc>
                <a:spcPct val="130000"/>
              </a:lnSpc>
              <a:defRPr/>
            </a:pPr>
            <a:r>
              <a:rPr lang="en-US" sz="2400" dirty="0">
                <a:solidFill>
                  <a:schemeClr val="accent5">
                    <a:lumMod val="50000"/>
                  </a:schemeClr>
                </a:solidFill>
              </a:rPr>
              <a:t>The Beam Energy Scan (BES) program at the Relativistic Heavy-Ion Collider has shown hints of a critical point and first order phase transition at the BES energies. Key measurements for locating the critical point and determining the first order phase transition are limited by poor event plane resolution, limited statistics and a TPC-only centrality determination. Therefore, phase II of the BES program was proposed to take data with upgraded detectors and increased statistics for the further investigation. A new event plane and collision centrality detector (EPD) is planned to replace the existing detector, the Beam-Beam Counter (BBC), with higher granularity and acceptance. The design of the EPD consists of two scintillator discs at z= ± 3.75m from the center of STAR, covering 2.2 &lt; η &lt; 5.1, the same as the BBC. The detector will be read out by silicon photomultipliers (</a:t>
            </a:r>
            <a:r>
              <a:rPr lang="en-US" sz="2400" dirty="0" err="1">
                <a:solidFill>
                  <a:schemeClr val="accent5">
                    <a:lumMod val="50000"/>
                  </a:schemeClr>
                </a:solidFill>
              </a:rPr>
              <a:t>SiPM</a:t>
            </a:r>
            <a:r>
              <a:rPr lang="en-US" sz="2400" dirty="0">
                <a:solidFill>
                  <a:schemeClr val="accent5">
                    <a:lumMod val="50000"/>
                  </a:schemeClr>
                </a:solidFill>
              </a:rPr>
              <a:t>) - an inexpensive and magnetic field insensitive replacement for the traditional phototube. A prototype of the detector, consisting of a single sector was integrated into STAR during the 2016 run, the results of which will be shown. The geometry and segmentation of the design optimizes event-plane resolution, centrality determination and flow harmonic measurements. We will discuss the plans to install one quarter of a disc into STAR for the 2017 run.</a:t>
            </a:r>
          </a:p>
          <a:p>
            <a:pPr algn="just"/>
            <a:endParaRPr lang="en-US" sz="2400" dirty="0">
              <a:solidFill>
                <a:schemeClr val="accent5">
                  <a:lumMod val="50000"/>
                </a:schemeClr>
              </a:solidFill>
              <a:latin typeface="Helvetica" charset="0"/>
              <a:ea typeface="Helvetica" charset="0"/>
              <a:cs typeface="Helvetica" charset="0"/>
            </a:endParaRPr>
          </a:p>
          <a:p>
            <a:pPr algn="just"/>
            <a:endParaRPr lang="en-US" sz="2400" dirty="0">
              <a:solidFill>
                <a:schemeClr val="accent5">
                  <a:lumMod val="50000"/>
                </a:schemeClr>
              </a:solidFill>
              <a:latin typeface="Helvetica" charset="0"/>
              <a:ea typeface="Helvetica" charset="0"/>
              <a:cs typeface="Helvetica" charset="0"/>
            </a:endParaRPr>
          </a:p>
        </p:txBody>
      </p:sp>
      <p:sp>
        <p:nvSpPr>
          <p:cNvPr id="31" name="Text Placeholder 333"/>
          <p:cNvSpPr txBox="1">
            <a:spLocks/>
          </p:cNvSpPr>
          <p:nvPr/>
        </p:nvSpPr>
        <p:spPr>
          <a:xfrm>
            <a:off x="526841" y="11019446"/>
            <a:ext cx="14219999" cy="6642025"/>
          </a:xfrm>
          <a:prstGeom prst="rect">
            <a:avLst/>
          </a:prstGeom>
          <a:noFill/>
        </p:spPr>
        <p:txBody>
          <a:bodyPr vert="horz" lIns="91440" tIns="45720" rIns="91440" bIns="45720" rtlCol="0" anchor="t"/>
          <a:lstStyle>
            <a:defPPr>
              <a:defRPr lang="en-US"/>
            </a:defPPr>
            <a:lvl1pPr marL="0" algn="l" defTabSz="1810969" rtl="0" eaLnBrk="1" latinLnBrk="0" hangingPunct="1">
              <a:defRPr sz="3973" kern="1200">
                <a:solidFill>
                  <a:schemeClr val="tx1">
                    <a:tint val="75000"/>
                  </a:schemeClr>
                </a:solidFill>
                <a:latin typeface="+mn-lt"/>
                <a:ea typeface="+mn-ea"/>
                <a:cs typeface="+mn-cs"/>
              </a:defRPr>
            </a:lvl1pPr>
            <a:lvl2pPr marL="905485" algn="l" defTabSz="1810969" rtl="0" eaLnBrk="1" latinLnBrk="0" hangingPunct="1">
              <a:defRPr sz="3565" kern="1200">
                <a:solidFill>
                  <a:schemeClr val="tx1"/>
                </a:solidFill>
                <a:latin typeface="+mn-lt"/>
                <a:ea typeface="+mn-ea"/>
                <a:cs typeface="+mn-cs"/>
              </a:defRPr>
            </a:lvl2pPr>
            <a:lvl3pPr marL="1810969" algn="l" defTabSz="1810969" rtl="0" eaLnBrk="1" latinLnBrk="0" hangingPunct="1">
              <a:defRPr sz="3565" kern="1200">
                <a:solidFill>
                  <a:schemeClr val="tx1"/>
                </a:solidFill>
                <a:latin typeface="+mn-lt"/>
                <a:ea typeface="+mn-ea"/>
                <a:cs typeface="+mn-cs"/>
              </a:defRPr>
            </a:lvl3pPr>
            <a:lvl4pPr marL="2716454" algn="l" defTabSz="1810969" rtl="0" eaLnBrk="1" latinLnBrk="0" hangingPunct="1">
              <a:defRPr sz="3565" kern="1200">
                <a:solidFill>
                  <a:schemeClr val="tx1"/>
                </a:solidFill>
                <a:latin typeface="+mn-lt"/>
                <a:ea typeface="+mn-ea"/>
                <a:cs typeface="+mn-cs"/>
              </a:defRPr>
            </a:lvl4pPr>
            <a:lvl5pPr marL="3621938" algn="l" defTabSz="1810969" rtl="0" eaLnBrk="1" latinLnBrk="0" hangingPunct="1">
              <a:defRPr sz="3565" kern="1200">
                <a:solidFill>
                  <a:schemeClr val="tx1"/>
                </a:solidFill>
                <a:latin typeface="+mn-lt"/>
                <a:ea typeface="+mn-ea"/>
                <a:cs typeface="+mn-cs"/>
              </a:defRPr>
            </a:lvl5pPr>
            <a:lvl6pPr marL="4527423" algn="l" defTabSz="1810969" rtl="0" eaLnBrk="1" latinLnBrk="0" hangingPunct="1">
              <a:defRPr sz="3565" kern="1200">
                <a:solidFill>
                  <a:schemeClr val="tx1"/>
                </a:solidFill>
                <a:latin typeface="+mn-lt"/>
                <a:ea typeface="+mn-ea"/>
                <a:cs typeface="+mn-cs"/>
              </a:defRPr>
            </a:lvl6pPr>
            <a:lvl7pPr marL="5432908" algn="l" defTabSz="1810969" rtl="0" eaLnBrk="1" latinLnBrk="0" hangingPunct="1">
              <a:defRPr sz="3565" kern="1200">
                <a:solidFill>
                  <a:schemeClr val="tx1"/>
                </a:solidFill>
                <a:latin typeface="+mn-lt"/>
                <a:ea typeface="+mn-ea"/>
                <a:cs typeface="+mn-cs"/>
              </a:defRPr>
            </a:lvl7pPr>
            <a:lvl8pPr marL="6338392" algn="l" defTabSz="1810969" rtl="0" eaLnBrk="1" latinLnBrk="0" hangingPunct="1">
              <a:defRPr sz="3565" kern="1200">
                <a:solidFill>
                  <a:schemeClr val="tx1"/>
                </a:solidFill>
                <a:latin typeface="+mn-lt"/>
                <a:ea typeface="+mn-ea"/>
                <a:cs typeface="+mn-cs"/>
              </a:defRPr>
            </a:lvl8pPr>
            <a:lvl9pPr marL="7243877" algn="l" defTabSz="1810969" rtl="0" eaLnBrk="1" latinLnBrk="0" hangingPunct="1">
              <a:defRPr sz="3565" kern="1200">
                <a:solidFill>
                  <a:schemeClr val="tx1"/>
                </a:solidFill>
                <a:latin typeface="+mn-lt"/>
                <a:ea typeface="+mn-ea"/>
                <a:cs typeface="+mn-cs"/>
              </a:defRPr>
            </a:lvl9pPr>
          </a:lstStyle>
          <a:p>
            <a:pPr algn="ctr"/>
            <a:r>
              <a:rPr lang="en-US" sz="3600" b="1" dirty="0">
                <a:solidFill>
                  <a:schemeClr val="accent5">
                    <a:lumMod val="50000"/>
                  </a:schemeClr>
                </a:solidFill>
                <a:latin typeface="Helvetica" charset="0"/>
                <a:ea typeface="Helvetica" charset="0"/>
                <a:cs typeface="Helvetica" charset="0"/>
              </a:rPr>
              <a:t>EPD Specifications</a:t>
            </a:r>
          </a:p>
          <a:p>
            <a:pPr algn="ctr"/>
            <a:endParaRPr lang="en-US" sz="3000" b="1" dirty="0">
              <a:solidFill>
                <a:schemeClr val="accent5">
                  <a:lumMod val="50000"/>
                </a:schemeClr>
              </a:solidFill>
              <a:latin typeface="Helvetica" charset="0"/>
              <a:ea typeface="Helvetica" charset="0"/>
              <a:cs typeface="Helvetica" charset="0"/>
            </a:endParaRPr>
          </a:p>
          <a:p>
            <a:pPr marL="354013" indent="-354013" algn="just">
              <a:buFont typeface="Arial" panose="020B0604020202020204" pitchFamily="34" charset="0"/>
              <a:buChar char="•"/>
            </a:pPr>
            <a:r>
              <a:rPr lang="en-US" sz="3000" dirty="0">
                <a:solidFill>
                  <a:schemeClr val="accent5">
                    <a:lumMod val="50000"/>
                  </a:schemeClr>
                </a:solidFill>
                <a:latin typeface="Helvetica" charset="0"/>
                <a:ea typeface="Helvetica" charset="0"/>
                <a:cs typeface="Helvetica" charset="0"/>
              </a:rPr>
              <a:t>The EPD is a </a:t>
            </a:r>
            <a:r>
              <a:rPr lang="en-US" sz="3000" b="1" dirty="0">
                <a:solidFill>
                  <a:srgbClr val="FF0000"/>
                </a:solidFill>
                <a:latin typeface="Helvetica" charset="0"/>
                <a:ea typeface="Helvetica" charset="0"/>
                <a:cs typeface="Helvetica" charset="0"/>
              </a:rPr>
              <a:t>replacement</a:t>
            </a:r>
            <a:r>
              <a:rPr lang="en-US" sz="3000" dirty="0">
                <a:solidFill>
                  <a:schemeClr val="accent5">
                    <a:lumMod val="50000"/>
                  </a:schemeClr>
                </a:solidFill>
                <a:latin typeface="Helvetica" charset="0"/>
                <a:ea typeface="Helvetica" charset="0"/>
                <a:cs typeface="Helvetica" charset="0"/>
              </a:rPr>
              <a:t> </a:t>
            </a:r>
            <a:r>
              <a:rPr lang="en-US" sz="3000" b="1" dirty="0">
                <a:solidFill>
                  <a:srgbClr val="FF0000"/>
                </a:solidFill>
                <a:latin typeface="Helvetica" charset="0"/>
                <a:ea typeface="Helvetica" charset="0"/>
                <a:cs typeface="Helvetica" charset="0"/>
              </a:rPr>
              <a:t>for the existing BBC </a:t>
            </a:r>
            <a:r>
              <a:rPr lang="en-US" sz="3000" dirty="0">
                <a:solidFill>
                  <a:schemeClr val="accent5">
                    <a:lumMod val="50000"/>
                  </a:schemeClr>
                </a:solidFill>
                <a:latin typeface="Helvetica" charset="0"/>
                <a:ea typeface="Helvetica" charset="0"/>
                <a:cs typeface="Helvetica" charset="0"/>
              </a:rPr>
              <a:t>detector at STAR.</a:t>
            </a:r>
          </a:p>
          <a:p>
            <a:pPr marL="354013" indent="-354013" algn="just">
              <a:buFont typeface="Arial" panose="020B0604020202020204" pitchFamily="34" charset="0"/>
              <a:buChar char="•"/>
            </a:pPr>
            <a:r>
              <a:rPr lang="en-US" sz="3000" dirty="0">
                <a:solidFill>
                  <a:schemeClr val="accent5">
                    <a:lumMod val="50000"/>
                  </a:schemeClr>
                </a:solidFill>
                <a:latin typeface="Helvetica" charset="0"/>
                <a:ea typeface="Helvetica" charset="0"/>
                <a:cs typeface="Helvetica" charset="0"/>
              </a:rPr>
              <a:t>Comprised of 2 wheels of 12 </a:t>
            </a:r>
            <a:r>
              <a:rPr lang="en-US" sz="3000" dirty="0" err="1">
                <a:solidFill>
                  <a:schemeClr val="accent5">
                    <a:lumMod val="50000"/>
                  </a:schemeClr>
                </a:solidFill>
                <a:latin typeface="Helvetica" charset="0"/>
                <a:ea typeface="Helvetica" charset="0"/>
                <a:cs typeface="Helvetica" charset="0"/>
              </a:rPr>
              <a:t>supersectors</a:t>
            </a:r>
            <a:r>
              <a:rPr lang="en-US" sz="3000" dirty="0">
                <a:solidFill>
                  <a:schemeClr val="accent5">
                    <a:lumMod val="50000"/>
                  </a:schemeClr>
                </a:solidFill>
                <a:latin typeface="Helvetica" charset="0"/>
                <a:ea typeface="Helvetica" charset="0"/>
                <a:cs typeface="Helvetica" charset="0"/>
              </a:rPr>
              <a:t> each.</a:t>
            </a:r>
          </a:p>
          <a:p>
            <a:pPr marL="354013" indent="-354013" algn="just">
              <a:buFont typeface="Arial" panose="020B0604020202020204" pitchFamily="34" charset="0"/>
              <a:buChar char="•"/>
            </a:pPr>
            <a:r>
              <a:rPr lang="en-US" sz="3000" dirty="0">
                <a:solidFill>
                  <a:schemeClr val="accent5">
                    <a:lumMod val="50000"/>
                  </a:schemeClr>
                </a:solidFill>
                <a:latin typeface="Helvetica" charset="0"/>
                <a:ea typeface="Helvetica" charset="0"/>
                <a:cs typeface="Helvetica" charset="0"/>
              </a:rPr>
              <a:t>Each </a:t>
            </a:r>
            <a:r>
              <a:rPr lang="en-US" sz="3000" dirty="0" err="1">
                <a:solidFill>
                  <a:schemeClr val="accent5">
                    <a:lumMod val="50000"/>
                  </a:schemeClr>
                </a:solidFill>
                <a:latin typeface="Helvetica" charset="0"/>
                <a:ea typeface="Helvetica" charset="0"/>
                <a:cs typeface="Helvetica" charset="0"/>
              </a:rPr>
              <a:t>supersector</a:t>
            </a:r>
            <a:r>
              <a:rPr lang="en-US" sz="3000" dirty="0">
                <a:solidFill>
                  <a:schemeClr val="accent5">
                    <a:lumMod val="50000"/>
                  </a:schemeClr>
                </a:solidFill>
                <a:latin typeface="Helvetica" charset="0"/>
                <a:ea typeface="Helvetica" charset="0"/>
                <a:cs typeface="Helvetica" charset="0"/>
              </a:rPr>
              <a:t> is made up of 31 optically </a:t>
            </a:r>
          </a:p>
          <a:p>
            <a:pPr marL="354013" indent="-354013" algn="just"/>
            <a:r>
              <a:rPr lang="en-US" sz="3000" dirty="0">
                <a:solidFill>
                  <a:schemeClr val="accent5">
                    <a:lumMod val="50000"/>
                  </a:schemeClr>
                </a:solidFill>
                <a:latin typeface="Helvetica" charset="0"/>
                <a:ea typeface="Helvetica" charset="0"/>
                <a:cs typeface="Helvetica" charset="0"/>
              </a:rPr>
              <a:t> </a:t>
            </a:r>
            <a:r>
              <a:rPr lang="en-US" sz="3000" spc="-300" dirty="0">
                <a:solidFill>
                  <a:schemeClr val="accent5">
                    <a:lumMod val="50000"/>
                  </a:schemeClr>
                </a:solidFill>
                <a:latin typeface="Helvetica" charset="0"/>
                <a:ea typeface="Helvetica" charset="0"/>
                <a:cs typeface="Helvetica" charset="0"/>
              </a:rPr>
              <a:t>    </a:t>
            </a:r>
            <a:r>
              <a:rPr lang="en-US" sz="3000" dirty="0">
                <a:solidFill>
                  <a:schemeClr val="accent5">
                    <a:lumMod val="50000"/>
                  </a:schemeClr>
                </a:solidFill>
                <a:latin typeface="Helvetica" charset="0"/>
                <a:ea typeface="Helvetica" charset="0"/>
                <a:cs typeface="Helvetica" charset="0"/>
              </a:rPr>
              <a:t>isolated channels, for a total of </a:t>
            </a:r>
            <a:r>
              <a:rPr lang="en-US" sz="3000" b="1" dirty="0">
                <a:solidFill>
                  <a:srgbClr val="FF0000"/>
                </a:solidFill>
                <a:latin typeface="Helvetica" charset="0"/>
                <a:ea typeface="Helvetica" charset="0"/>
                <a:cs typeface="Helvetica" charset="0"/>
              </a:rPr>
              <a:t>744 channels, </a:t>
            </a:r>
          </a:p>
          <a:p>
            <a:pPr marL="354013" indent="-354013" algn="just"/>
            <a:r>
              <a:rPr lang="en-US" sz="3000" dirty="0">
                <a:solidFill>
                  <a:srgbClr val="FF0000"/>
                </a:solidFill>
                <a:latin typeface="Helvetica" charset="0"/>
                <a:ea typeface="Helvetica" charset="0"/>
                <a:cs typeface="Helvetica" charset="0"/>
              </a:rPr>
              <a:t>  </a:t>
            </a:r>
            <a:r>
              <a:rPr lang="en-US" sz="3000" spc="-300" dirty="0">
                <a:solidFill>
                  <a:srgbClr val="FF0000"/>
                </a:solidFill>
                <a:latin typeface="Helvetica" charset="0"/>
                <a:ea typeface="Helvetica" charset="0"/>
                <a:cs typeface="Helvetica" charset="0"/>
              </a:rPr>
              <a:t>  </a:t>
            </a:r>
            <a:r>
              <a:rPr lang="en-US" sz="3000" dirty="0">
                <a:solidFill>
                  <a:schemeClr val="accent5">
                    <a:lumMod val="50000"/>
                  </a:schemeClr>
                </a:solidFill>
                <a:latin typeface="Helvetica" charset="0"/>
                <a:ea typeface="Helvetica" charset="0"/>
                <a:cs typeface="Helvetica" charset="0"/>
              </a:rPr>
              <a:t>compared to the BBCs 72 channels total.</a:t>
            </a:r>
          </a:p>
          <a:p>
            <a:pPr marL="354013" indent="-354013" algn="just">
              <a:buFont typeface="Arial" panose="020B0604020202020204" pitchFamily="34" charset="0"/>
              <a:buChar char="•"/>
            </a:pPr>
            <a:r>
              <a:rPr lang="en-US" sz="3000" dirty="0">
                <a:solidFill>
                  <a:schemeClr val="accent5">
                    <a:lumMod val="50000"/>
                  </a:schemeClr>
                </a:solidFill>
                <a:latin typeface="Helvetica" charset="0"/>
                <a:ea typeface="Helvetica" charset="0"/>
                <a:cs typeface="Helvetica" charset="0"/>
              </a:rPr>
              <a:t>Each channel is embedded with </a:t>
            </a:r>
            <a:r>
              <a:rPr lang="en-US" sz="3000" b="1" dirty="0">
                <a:solidFill>
                  <a:srgbClr val="FF0000"/>
                </a:solidFill>
                <a:latin typeface="Helvetica" charset="0"/>
                <a:ea typeface="Helvetica" charset="0"/>
                <a:cs typeface="Helvetica" charset="0"/>
              </a:rPr>
              <a:t>wavelength </a:t>
            </a:r>
          </a:p>
          <a:p>
            <a:pPr marL="354013" indent="-354013" algn="just"/>
            <a:r>
              <a:rPr lang="en-US" sz="3000" b="1" dirty="0">
                <a:solidFill>
                  <a:srgbClr val="FF0000"/>
                </a:solidFill>
                <a:latin typeface="Helvetica" charset="0"/>
                <a:ea typeface="Helvetica" charset="0"/>
                <a:cs typeface="Helvetica" charset="0"/>
              </a:rPr>
              <a:t>    shifting (WLS) optical fiber</a:t>
            </a:r>
            <a:r>
              <a:rPr lang="en-US" sz="3000" dirty="0">
                <a:solidFill>
                  <a:schemeClr val="accent5">
                    <a:lumMod val="50000"/>
                  </a:schemeClr>
                </a:solidFill>
                <a:latin typeface="Helvetica" charset="0"/>
                <a:ea typeface="Helvetica" charset="0"/>
                <a:cs typeface="Helvetica" charset="0"/>
              </a:rPr>
              <a:t> wound 3 times within</a:t>
            </a:r>
          </a:p>
          <a:p>
            <a:pPr marL="354013" indent="-354013" algn="just"/>
            <a:r>
              <a:rPr lang="en-US" sz="3000" dirty="0">
                <a:solidFill>
                  <a:schemeClr val="accent5">
                    <a:lumMod val="50000"/>
                  </a:schemeClr>
                </a:solidFill>
                <a:latin typeface="Helvetica" charset="0"/>
                <a:ea typeface="Helvetica" charset="0"/>
                <a:cs typeface="Helvetica" charset="0"/>
              </a:rPr>
              <a:t>    the tile. This is coupled to clear optical fiber which</a:t>
            </a:r>
          </a:p>
          <a:p>
            <a:pPr marL="354013" indent="-354013" algn="just"/>
            <a:r>
              <a:rPr lang="en-US" sz="3000" dirty="0">
                <a:solidFill>
                  <a:schemeClr val="accent5">
                    <a:lumMod val="50000"/>
                  </a:schemeClr>
                </a:solidFill>
                <a:latin typeface="Helvetica" charset="0"/>
                <a:ea typeface="Helvetica" charset="0"/>
                <a:cs typeface="Helvetica" charset="0"/>
              </a:rPr>
              <a:t>    is then coupled to </a:t>
            </a:r>
            <a:r>
              <a:rPr lang="en-US" sz="3000" dirty="0" err="1">
                <a:solidFill>
                  <a:schemeClr val="accent5">
                    <a:lumMod val="50000"/>
                  </a:schemeClr>
                </a:solidFill>
                <a:latin typeface="Helvetica" charset="0"/>
                <a:ea typeface="Helvetica" charset="0"/>
                <a:cs typeface="Helvetica" charset="0"/>
              </a:rPr>
              <a:t>SiPMs</a:t>
            </a:r>
            <a:r>
              <a:rPr lang="en-US" sz="3000" dirty="0">
                <a:solidFill>
                  <a:schemeClr val="accent5">
                    <a:lumMod val="50000"/>
                  </a:schemeClr>
                </a:solidFill>
                <a:latin typeface="Helvetica" charset="0"/>
                <a:ea typeface="Helvetica" charset="0"/>
                <a:cs typeface="Helvetica" charset="0"/>
              </a:rPr>
              <a:t> and finally read out by </a:t>
            </a:r>
          </a:p>
          <a:p>
            <a:pPr marL="354013" indent="-354013" algn="just"/>
            <a:r>
              <a:rPr lang="en-US" sz="3000" dirty="0">
                <a:solidFill>
                  <a:schemeClr val="accent5">
                    <a:lumMod val="50000"/>
                  </a:schemeClr>
                </a:solidFill>
                <a:latin typeface="Helvetica" charset="0"/>
                <a:ea typeface="Helvetica" charset="0"/>
                <a:cs typeface="Helvetica" charset="0"/>
              </a:rPr>
              <a:t>    STAR FEEs/QTs.</a:t>
            </a:r>
            <a:endParaRPr lang="en-US" sz="3000" spc="-300" dirty="0">
              <a:solidFill>
                <a:schemeClr val="accent5">
                  <a:lumMod val="50000"/>
                </a:schemeClr>
              </a:solidFill>
              <a:latin typeface="Helvetica" charset="0"/>
              <a:ea typeface="Helvetica" charset="0"/>
              <a:cs typeface="Helvetica" charset="0"/>
            </a:endParaRPr>
          </a:p>
          <a:p>
            <a:pPr marL="354013" indent="-354013" algn="just">
              <a:buFont typeface="Arial" panose="020B0604020202020204" pitchFamily="34" charset="0"/>
              <a:buChar char="•"/>
            </a:pPr>
            <a:r>
              <a:rPr lang="en-US" sz="3000" dirty="0">
                <a:solidFill>
                  <a:schemeClr val="accent5">
                    <a:lumMod val="50000"/>
                  </a:schemeClr>
                </a:solidFill>
                <a:latin typeface="Helvetica" charset="0"/>
                <a:ea typeface="Helvetica" charset="0"/>
                <a:cs typeface="Helvetica" charset="0"/>
              </a:rPr>
              <a:t>Each wheel has a diameter of 1.8 meters, and </a:t>
            </a:r>
          </a:p>
          <a:p>
            <a:pPr marL="354013" indent="-354013" algn="just"/>
            <a:r>
              <a:rPr lang="en-US" sz="3000" dirty="0">
                <a:solidFill>
                  <a:schemeClr val="accent5">
                    <a:lumMod val="50000"/>
                  </a:schemeClr>
                </a:solidFill>
                <a:latin typeface="Helvetica" charset="0"/>
                <a:ea typeface="Helvetica" charset="0"/>
                <a:cs typeface="Helvetica" charset="0"/>
              </a:rPr>
              <a:t>    will be placed at </a:t>
            </a:r>
            <a:r>
              <a:rPr lang="en-US" sz="3000" b="1" dirty="0">
                <a:solidFill>
                  <a:srgbClr val="FF0000"/>
                </a:solidFill>
                <a:latin typeface="Helvetica" charset="0"/>
                <a:ea typeface="Helvetica" charset="0"/>
                <a:cs typeface="Helvetica" charset="0"/>
              </a:rPr>
              <a:t>z= ± 3.75m</a:t>
            </a:r>
            <a:r>
              <a:rPr lang="en-US" sz="3000" dirty="0">
                <a:solidFill>
                  <a:schemeClr val="accent5">
                    <a:lumMod val="50000"/>
                  </a:schemeClr>
                </a:solidFill>
                <a:latin typeface="Helvetica" charset="0"/>
                <a:ea typeface="Helvetica" charset="0"/>
                <a:cs typeface="Helvetica" charset="0"/>
              </a:rPr>
              <a:t> inside the pole tip.</a:t>
            </a:r>
          </a:p>
        </p:txBody>
      </p:sp>
      <p:pic>
        <p:nvPicPr>
          <p:cNvPr id="15" name="Picture 15" descr="http://luiac.cc.lehigh.edu/sites/luiac.cc.lehigh.edu/files/Lehig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2838" y="40847010"/>
            <a:ext cx="5588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Placeholder 333"/>
          <p:cNvSpPr txBox="1">
            <a:spLocks/>
          </p:cNvSpPr>
          <p:nvPr/>
        </p:nvSpPr>
        <p:spPr>
          <a:xfrm>
            <a:off x="7636840" y="26887207"/>
            <a:ext cx="14219999" cy="744774"/>
          </a:xfrm>
          <a:prstGeom prst="rect">
            <a:avLst/>
          </a:prstGeom>
          <a:noFill/>
        </p:spPr>
        <p:txBody>
          <a:bodyPr vert="horz" lIns="91440" tIns="45720" rIns="91440" bIns="45720" rtlCol="0" anchor="t"/>
          <a:lstStyle>
            <a:defPPr>
              <a:defRPr lang="en-US"/>
            </a:defPPr>
            <a:lvl1pPr marL="0" algn="l" defTabSz="1810969" rtl="0" eaLnBrk="1" latinLnBrk="0" hangingPunct="1">
              <a:defRPr sz="3973" kern="1200">
                <a:solidFill>
                  <a:schemeClr val="tx1">
                    <a:tint val="75000"/>
                  </a:schemeClr>
                </a:solidFill>
                <a:latin typeface="+mn-lt"/>
                <a:ea typeface="+mn-ea"/>
                <a:cs typeface="+mn-cs"/>
              </a:defRPr>
            </a:lvl1pPr>
            <a:lvl2pPr marL="905485" algn="l" defTabSz="1810969" rtl="0" eaLnBrk="1" latinLnBrk="0" hangingPunct="1">
              <a:defRPr sz="3565" kern="1200">
                <a:solidFill>
                  <a:schemeClr val="tx1"/>
                </a:solidFill>
                <a:latin typeface="+mn-lt"/>
                <a:ea typeface="+mn-ea"/>
                <a:cs typeface="+mn-cs"/>
              </a:defRPr>
            </a:lvl2pPr>
            <a:lvl3pPr marL="1810969" algn="l" defTabSz="1810969" rtl="0" eaLnBrk="1" latinLnBrk="0" hangingPunct="1">
              <a:defRPr sz="3565" kern="1200">
                <a:solidFill>
                  <a:schemeClr val="tx1"/>
                </a:solidFill>
                <a:latin typeface="+mn-lt"/>
                <a:ea typeface="+mn-ea"/>
                <a:cs typeface="+mn-cs"/>
              </a:defRPr>
            </a:lvl3pPr>
            <a:lvl4pPr marL="2716454" algn="l" defTabSz="1810969" rtl="0" eaLnBrk="1" latinLnBrk="0" hangingPunct="1">
              <a:defRPr sz="3565" kern="1200">
                <a:solidFill>
                  <a:schemeClr val="tx1"/>
                </a:solidFill>
                <a:latin typeface="+mn-lt"/>
                <a:ea typeface="+mn-ea"/>
                <a:cs typeface="+mn-cs"/>
              </a:defRPr>
            </a:lvl4pPr>
            <a:lvl5pPr marL="3621938" algn="l" defTabSz="1810969" rtl="0" eaLnBrk="1" latinLnBrk="0" hangingPunct="1">
              <a:defRPr sz="3565" kern="1200">
                <a:solidFill>
                  <a:schemeClr val="tx1"/>
                </a:solidFill>
                <a:latin typeface="+mn-lt"/>
                <a:ea typeface="+mn-ea"/>
                <a:cs typeface="+mn-cs"/>
              </a:defRPr>
            </a:lvl5pPr>
            <a:lvl6pPr marL="4527423" algn="l" defTabSz="1810969" rtl="0" eaLnBrk="1" latinLnBrk="0" hangingPunct="1">
              <a:defRPr sz="3565" kern="1200">
                <a:solidFill>
                  <a:schemeClr val="tx1"/>
                </a:solidFill>
                <a:latin typeface="+mn-lt"/>
                <a:ea typeface="+mn-ea"/>
                <a:cs typeface="+mn-cs"/>
              </a:defRPr>
            </a:lvl6pPr>
            <a:lvl7pPr marL="5432908" algn="l" defTabSz="1810969" rtl="0" eaLnBrk="1" latinLnBrk="0" hangingPunct="1">
              <a:defRPr sz="3565" kern="1200">
                <a:solidFill>
                  <a:schemeClr val="tx1"/>
                </a:solidFill>
                <a:latin typeface="+mn-lt"/>
                <a:ea typeface="+mn-ea"/>
                <a:cs typeface="+mn-cs"/>
              </a:defRPr>
            </a:lvl7pPr>
            <a:lvl8pPr marL="6338392" algn="l" defTabSz="1810969" rtl="0" eaLnBrk="1" latinLnBrk="0" hangingPunct="1">
              <a:defRPr sz="3565" kern="1200">
                <a:solidFill>
                  <a:schemeClr val="tx1"/>
                </a:solidFill>
                <a:latin typeface="+mn-lt"/>
                <a:ea typeface="+mn-ea"/>
                <a:cs typeface="+mn-cs"/>
              </a:defRPr>
            </a:lvl8pPr>
            <a:lvl9pPr marL="7243877" algn="l" defTabSz="1810969" rtl="0" eaLnBrk="1" latinLnBrk="0" hangingPunct="1">
              <a:defRPr sz="3565" kern="1200">
                <a:solidFill>
                  <a:schemeClr val="tx1"/>
                </a:solidFill>
                <a:latin typeface="+mn-lt"/>
                <a:ea typeface="+mn-ea"/>
                <a:cs typeface="+mn-cs"/>
              </a:defRPr>
            </a:lvl9pPr>
          </a:lstStyle>
          <a:p>
            <a:pPr algn="ctr"/>
            <a:r>
              <a:rPr lang="en-US" sz="3600" b="1" dirty="0">
                <a:solidFill>
                  <a:schemeClr val="accent5">
                    <a:lumMod val="50000"/>
                  </a:schemeClr>
                </a:solidFill>
                <a:latin typeface="Helvetica" charset="0"/>
                <a:ea typeface="Helvetica" charset="0"/>
                <a:cs typeface="Helvetica" charset="0"/>
              </a:rPr>
              <a:t>Construction</a:t>
            </a:r>
            <a:endParaRPr lang="cs-CZ" sz="3600" b="1" dirty="0">
              <a:solidFill>
                <a:schemeClr val="accent5">
                  <a:lumMod val="50000"/>
                </a:schemeClr>
              </a:solidFill>
              <a:latin typeface="Helvetica" charset="0"/>
              <a:ea typeface="Helvetica" charset="0"/>
              <a:cs typeface="Helvetica" charset="0"/>
            </a:endParaRPr>
          </a:p>
          <a:p>
            <a:pPr algn="just"/>
            <a:endParaRPr lang="cs-CZ" sz="3600" b="1" dirty="0">
              <a:solidFill>
                <a:schemeClr val="accent5">
                  <a:lumMod val="50000"/>
                </a:schemeClr>
              </a:solidFill>
              <a:latin typeface="Helvetica" charset="0"/>
              <a:ea typeface="Helvetica" charset="0"/>
              <a:cs typeface="Helvetica" charset="0"/>
            </a:endParaRPr>
          </a:p>
          <a:p>
            <a:pPr algn="ctr"/>
            <a:endParaRPr lang="en-US" sz="2400" dirty="0">
              <a:solidFill>
                <a:schemeClr val="accent5">
                  <a:lumMod val="50000"/>
                </a:schemeClr>
              </a:solidFill>
              <a:latin typeface="Helvetica" charset="0"/>
              <a:ea typeface="Helvetica" charset="0"/>
              <a:cs typeface="Helvetica" charset="0"/>
            </a:endParaRPr>
          </a:p>
        </p:txBody>
      </p:sp>
      <p:sp>
        <p:nvSpPr>
          <p:cNvPr id="29" name="Rounded Rectangle 28"/>
          <p:cNvSpPr/>
          <p:nvPr/>
        </p:nvSpPr>
        <p:spPr>
          <a:xfrm>
            <a:off x="15342105" y="10960258"/>
            <a:ext cx="14220000" cy="15107475"/>
          </a:xfrm>
          <a:prstGeom prst="roundRect">
            <a:avLst>
              <a:gd name="adj" fmla="val 5155"/>
            </a:avLst>
          </a:prstGeom>
          <a:solidFill>
            <a:schemeClr val="bg1"/>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333"/>
          <p:cNvSpPr txBox="1">
            <a:spLocks/>
          </p:cNvSpPr>
          <p:nvPr/>
        </p:nvSpPr>
        <p:spPr>
          <a:xfrm>
            <a:off x="15368643" y="11024362"/>
            <a:ext cx="14219999" cy="724348"/>
          </a:xfrm>
          <a:prstGeom prst="rect">
            <a:avLst/>
          </a:prstGeom>
          <a:noFill/>
        </p:spPr>
        <p:txBody>
          <a:bodyPr vert="horz" lIns="91440" tIns="45720" rIns="91440" bIns="45720" rtlCol="0" anchor="t"/>
          <a:lstStyle>
            <a:defPPr>
              <a:defRPr lang="en-US"/>
            </a:defPPr>
            <a:lvl1pPr marL="0" algn="l" defTabSz="1810969" rtl="0" eaLnBrk="1" latinLnBrk="0" hangingPunct="1">
              <a:defRPr sz="3973" kern="1200">
                <a:solidFill>
                  <a:schemeClr val="tx1">
                    <a:tint val="75000"/>
                  </a:schemeClr>
                </a:solidFill>
                <a:latin typeface="+mn-lt"/>
                <a:ea typeface="+mn-ea"/>
                <a:cs typeface="+mn-cs"/>
              </a:defRPr>
            </a:lvl1pPr>
            <a:lvl2pPr marL="905485" algn="l" defTabSz="1810969" rtl="0" eaLnBrk="1" latinLnBrk="0" hangingPunct="1">
              <a:defRPr sz="3565" kern="1200">
                <a:solidFill>
                  <a:schemeClr val="tx1"/>
                </a:solidFill>
                <a:latin typeface="+mn-lt"/>
                <a:ea typeface="+mn-ea"/>
                <a:cs typeface="+mn-cs"/>
              </a:defRPr>
            </a:lvl2pPr>
            <a:lvl3pPr marL="1810969" algn="l" defTabSz="1810969" rtl="0" eaLnBrk="1" latinLnBrk="0" hangingPunct="1">
              <a:defRPr sz="3565" kern="1200">
                <a:solidFill>
                  <a:schemeClr val="tx1"/>
                </a:solidFill>
                <a:latin typeface="+mn-lt"/>
                <a:ea typeface="+mn-ea"/>
                <a:cs typeface="+mn-cs"/>
              </a:defRPr>
            </a:lvl3pPr>
            <a:lvl4pPr marL="2716454" algn="l" defTabSz="1810969" rtl="0" eaLnBrk="1" latinLnBrk="0" hangingPunct="1">
              <a:defRPr sz="3565" kern="1200">
                <a:solidFill>
                  <a:schemeClr val="tx1"/>
                </a:solidFill>
                <a:latin typeface="+mn-lt"/>
                <a:ea typeface="+mn-ea"/>
                <a:cs typeface="+mn-cs"/>
              </a:defRPr>
            </a:lvl4pPr>
            <a:lvl5pPr marL="3621938" algn="l" defTabSz="1810969" rtl="0" eaLnBrk="1" latinLnBrk="0" hangingPunct="1">
              <a:defRPr sz="3565" kern="1200">
                <a:solidFill>
                  <a:schemeClr val="tx1"/>
                </a:solidFill>
                <a:latin typeface="+mn-lt"/>
                <a:ea typeface="+mn-ea"/>
                <a:cs typeface="+mn-cs"/>
              </a:defRPr>
            </a:lvl5pPr>
            <a:lvl6pPr marL="4527423" algn="l" defTabSz="1810969" rtl="0" eaLnBrk="1" latinLnBrk="0" hangingPunct="1">
              <a:defRPr sz="3565" kern="1200">
                <a:solidFill>
                  <a:schemeClr val="tx1"/>
                </a:solidFill>
                <a:latin typeface="+mn-lt"/>
                <a:ea typeface="+mn-ea"/>
                <a:cs typeface="+mn-cs"/>
              </a:defRPr>
            </a:lvl6pPr>
            <a:lvl7pPr marL="5432908" algn="l" defTabSz="1810969" rtl="0" eaLnBrk="1" latinLnBrk="0" hangingPunct="1">
              <a:defRPr sz="3565" kern="1200">
                <a:solidFill>
                  <a:schemeClr val="tx1"/>
                </a:solidFill>
                <a:latin typeface="+mn-lt"/>
                <a:ea typeface="+mn-ea"/>
                <a:cs typeface="+mn-cs"/>
              </a:defRPr>
            </a:lvl7pPr>
            <a:lvl8pPr marL="6338392" algn="l" defTabSz="1810969" rtl="0" eaLnBrk="1" latinLnBrk="0" hangingPunct="1">
              <a:defRPr sz="3565" kern="1200">
                <a:solidFill>
                  <a:schemeClr val="tx1"/>
                </a:solidFill>
                <a:latin typeface="+mn-lt"/>
                <a:ea typeface="+mn-ea"/>
                <a:cs typeface="+mn-cs"/>
              </a:defRPr>
            </a:lvl8pPr>
            <a:lvl9pPr marL="7243877" algn="l" defTabSz="1810969" rtl="0" eaLnBrk="1" latinLnBrk="0" hangingPunct="1">
              <a:defRPr sz="3565" kern="1200">
                <a:solidFill>
                  <a:schemeClr val="tx1"/>
                </a:solidFill>
                <a:latin typeface="+mn-lt"/>
                <a:ea typeface="+mn-ea"/>
                <a:cs typeface="+mn-cs"/>
              </a:defRPr>
            </a:lvl9pPr>
          </a:lstStyle>
          <a:p>
            <a:pPr algn="ctr"/>
            <a:r>
              <a:rPr lang="en-US" sz="3600" b="1" dirty="0">
                <a:solidFill>
                  <a:schemeClr val="accent5">
                    <a:lumMod val="50000"/>
                  </a:schemeClr>
                </a:solidFill>
                <a:latin typeface="Helvetica" charset="0"/>
                <a:ea typeface="Helvetica" charset="0"/>
                <a:cs typeface="Helvetica" charset="0"/>
              </a:rPr>
              <a:t>Prototype Build and Results</a:t>
            </a:r>
          </a:p>
        </p:txBody>
      </p:sp>
      <p:pic>
        <p:nvPicPr>
          <p:cNvPr id="34" name="Picture 33" descr="File Aug 14, 15 43 55.jpeg"/>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41000" contrast="5000"/>
                    </a14:imgEffect>
                  </a14:imgLayer>
                </a14:imgProps>
              </a:ext>
              <a:ext uri="{28A0092B-C50C-407E-A947-70E740481C1C}">
                <a14:useLocalDpi xmlns:a14="http://schemas.microsoft.com/office/drawing/2010/main"/>
              </a:ext>
            </a:extLst>
          </a:blip>
          <a:stretch>
            <a:fillRect/>
          </a:stretch>
        </p:blipFill>
        <p:spPr>
          <a:xfrm>
            <a:off x="15515396" y="12116061"/>
            <a:ext cx="6281953" cy="4711465"/>
          </a:xfrm>
          <a:prstGeom prst="rect">
            <a:avLst/>
          </a:prstGeom>
        </p:spPr>
      </p:pic>
      <p:sp>
        <p:nvSpPr>
          <p:cNvPr id="35" name="Trapezoid 34"/>
          <p:cNvSpPr/>
          <p:nvPr/>
        </p:nvSpPr>
        <p:spPr>
          <a:xfrm rot="3239789">
            <a:off x="18763906" y="13670012"/>
            <a:ext cx="353585" cy="1309947"/>
          </a:xfrm>
          <a:prstGeom prst="trapezoid">
            <a:avLst>
              <a:gd name="adj" fmla="val 38004"/>
            </a:avLst>
          </a:prstGeom>
          <a:solidFill>
            <a:srgbClr val="FF0000">
              <a:alpha val="27843"/>
            </a:srgbClr>
          </a:solid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descr="EPD_wChannels.png"/>
          <p:cNvPicPr>
            <a:picLocks noChangeAspect="1"/>
          </p:cNvPicPr>
          <p:nvPr/>
        </p:nvPicPr>
        <p:blipFill rotWithShape="1">
          <a:blip r:embed="rId8">
            <a:extLst>
              <a:ext uri="{28A0092B-C50C-407E-A947-70E740481C1C}">
                <a14:useLocalDpi xmlns:a14="http://schemas.microsoft.com/office/drawing/2010/main" val="0"/>
              </a:ext>
            </a:extLst>
          </a:blip>
          <a:srcRect l="26252" r="11761"/>
          <a:stretch/>
        </p:blipFill>
        <p:spPr>
          <a:xfrm>
            <a:off x="15508141" y="17618480"/>
            <a:ext cx="2200872" cy="5734949"/>
          </a:xfrm>
          <a:prstGeom prst="rect">
            <a:avLst/>
          </a:prstGeom>
        </p:spPr>
      </p:pic>
      <p:pic>
        <p:nvPicPr>
          <p:cNvPr id="37" name="Picture 36" descr="Fi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379871" y="21980076"/>
            <a:ext cx="5780425" cy="3928364"/>
          </a:xfrm>
          <a:prstGeom prst="rect">
            <a:avLst/>
          </a:prstGeom>
        </p:spPr>
      </p:pic>
      <p:pic>
        <p:nvPicPr>
          <p:cNvPr id="38" name="Picture 37" descr="Fi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708013" y="21980076"/>
            <a:ext cx="5796191" cy="3939079"/>
          </a:xfrm>
          <a:prstGeom prst="rect">
            <a:avLst/>
          </a:prstGeom>
        </p:spPr>
      </p:pic>
      <p:sp>
        <p:nvSpPr>
          <p:cNvPr id="2" name="TextBox 1"/>
          <p:cNvSpPr txBox="1"/>
          <p:nvPr/>
        </p:nvSpPr>
        <p:spPr>
          <a:xfrm>
            <a:off x="21856839" y="12352037"/>
            <a:ext cx="7442061" cy="4247317"/>
          </a:xfrm>
          <a:prstGeom prst="rect">
            <a:avLst/>
          </a:prstGeom>
          <a:noFill/>
        </p:spPr>
        <p:txBody>
          <a:bodyPr wrap="square" rtlCol="0">
            <a:spAutoFit/>
          </a:bodyPr>
          <a:lstStyle/>
          <a:p>
            <a:pPr marL="342900" indent="-342900" algn="just">
              <a:buFont typeface="Arial" panose="020B0604020202020204" pitchFamily="34" charset="0"/>
              <a:buChar char="•"/>
            </a:pPr>
            <a:r>
              <a:rPr lang="en-US" sz="3000" dirty="0">
                <a:solidFill>
                  <a:schemeClr val="accent5">
                    <a:lumMod val="50000"/>
                  </a:schemeClr>
                </a:solidFill>
                <a:latin typeface="Helvetica" panose="020B0604020202020204" pitchFamily="34" charset="0"/>
                <a:cs typeface="Helvetica" panose="020B0604020202020204" pitchFamily="34" charset="0"/>
              </a:rPr>
              <a:t>A prototype of an EPD </a:t>
            </a:r>
            <a:r>
              <a:rPr lang="en-US" sz="3000" dirty="0" err="1">
                <a:solidFill>
                  <a:schemeClr val="accent5">
                    <a:lumMod val="50000"/>
                  </a:schemeClr>
                </a:solidFill>
                <a:latin typeface="Helvetica" panose="020B0604020202020204" pitchFamily="34" charset="0"/>
                <a:cs typeface="Helvetica" panose="020B0604020202020204" pitchFamily="34" charset="0"/>
              </a:rPr>
              <a:t>supersector</a:t>
            </a:r>
            <a:r>
              <a:rPr lang="en-US" sz="3000" dirty="0">
                <a:solidFill>
                  <a:schemeClr val="accent5">
                    <a:lumMod val="50000"/>
                  </a:schemeClr>
                </a:solidFill>
                <a:latin typeface="Helvetica" panose="020B0604020202020204" pitchFamily="34" charset="0"/>
                <a:cs typeface="Helvetica" panose="020B0604020202020204" pitchFamily="34" charset="0"/>
              </a:rPr>
              <a:t> was placed in front of the BBC and </a:t>
            </a:r>
            <a:r>
              <a:rPr lang="en-US" sz="3000" b="1" dirty="0">
                <a:solidFill>
                  <a:srgbClr val="FF0000"/>
                </a:solidFill>
                <a:latin typeface="Helvetica" panose="020B0604020202020204" pitchFamily="34" charset="0"/>
                <a:cs typeface="Helvetica" panose="020B0604020202020204" pitchFamily="34" charset="0"/>
              </a:rPr>
              <a:t>tested</a:t>
            </a:r>
            <a:r>
              <a:rPr lang="en-US" sz="3000" dirty="0">
                <a:solidFill>
                  <a:schemeClr val="accent5">
                    <a:lumMod val="50000"/>
                  </a:schemeClr>
                </a:solidFill>
                <a:latin typeface="Helvetica" panose="020B0604020202020204" pitchFamily="34" charset="0"/>
                <a:cs typeface="Helvetica" panose="020B0604020202020204" pitchFamily="34" charset="0"/>
              </a:rPr>
              <a:t> during RHIC operations at STAR</a:t>
            </a:r>
            <a:r>
              <a:rPr lang="en-US" sz="3000" b="1" dirty="0">
                <a:solidFill>
                  <a:srgbClr val="FF0000"/>
                </a:solidFill>
                <a:latin typeface="Helvetica" panose="020B0604020202020204" pitchFamily="34" charset="0"/>
                <a:cs typeface="Helvetica" panose="020B0604020202020204" pitchFamily="34" charset="0"/>
              </a:rPr>
              <a:t> in 2016.</a:t>
            </a:r>
          </a:p>
          <a:p>
            <a:pPr marL="342900" indent="-342900" algn="just">
              <a:buFont typeface="Arial" panose="020B0604020202020204" pitchFamily="34" charset="0"/>
              <a:buChar char="•"/>
            </a:pPr>
            <a:r>
              <a:rPr lang="en-US" sz="3000" dirty="0">
                <a:solidFill>
                  <a:schemeClr val="accent5">
                    <a:lumMod val="50000"/>
                  </a:schemeClr>
                </a:solidFill>
                <a:latin typeface="Helvetica" panose="020B0604020202020204" pitchFamily="34" charset="0"/>
                <a:cs typeface="Helvetica" panose="020B0604020202020204" pitchFamily="34" charset="0"/>
              </a:rPr>
              <a:t>The purpose of the prototype was to test the ability of the EPD to act as a trigger for STAR, dimensions of channels and embedded WLS fiber, and the reliability of materials used.</a:t>
            </a:r>
          </a:p>
        </p:txBody>
      </p:sp>
      <p:sp>
        <p:nvSpPr>
          <p:cNvPr id="3" name="TextBox 2"/>
          <p:cNvSpPr txBox="1"/>
          <p:nvPr/>
        </p:nvSpPr>
        <p:spPr>
          <a:xfrm>
            <a:off x="1552356" y="20670039"/>
            <a:ext cx="12525591" cy="584775"/>
          </a:xfrm>
          <a:prstGeom prst="rect">
            <a:avLst/>
          </a:prstGeom>
          <a:noFill/>
        </p:spPr>
        <p:txBody>
          <a:bodyPr wrap="square" rtlCol="0">
            <a:spAutoFit/>
          </a:bodyPr>
          <a:lstStyle/>
          <a:p>
            <a:pPr algn="ctr"/>
            <a:r>
              <a:rPr lang="en-US" sz="3200" b="1" dirty="0">
                <a:solidFill>
                  <a:schemeClr val="accent5">
                    <a:lumMod val="50000"/>
                  </a:schemeClr>
                </a:solidFill>
                <a:latin typeface="Helvetica" charset="0"/>
                <a:ea typeface="Helvetica" charset="0"/>
                <a:cs typeface="Helvetica" charset="0"/>
              </a:rPr>
              <a:t>Timeline</a:t>
            </a:r>
            <a:endParaRPr lang="cs-CZ" sz="3200" b="1" dirty="0">
              <a:solidFill>
                <a:schemeClr val="accent5">
                  <a:lumMod val="50000"/>
                </a:schemeClr>
              </a:solidFill>
              <a:latin typeface="Helvetica" charset="0"/>
              <a:ea typeface="Helvetica" charset="0"/>
              <a:cs typeface="Helvetica" charset="0"/>
            </a:endParaRPr>
          </a:p>
        </p:txBody>
      </p:sp>
      <p:sp>
        <p:nvSpPr>
          <p:cNvPr id="45" name="Rounded Rectangle 44"/>
          <p:cNvSpPr/>
          <p:nvPr/>
        </p:nvSpPr>
        <p:spPr>
          <a:xfrm>
            <a:off x="526841" y="18768368"/>
            <a:ext cx="14220000" cy="7313835"/>
          </a:xfrm>
          <a:prstGeom prst="roundRect">
            <a:avLst>
              <a:gd name="adj" fmla="val 5155"/>
            </a:avLst>
          </a:prstGeom>
          <a:solidFill>
            <a:schemeClr val="bg1"/>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333"/>
          <p:cNvSpPr txBox="1">
            <a:spLocks/>
          </p:cNvSpPr>
          <p:nvPr/>
        </p:nvSpPr>
        <p:spPr>
          <a:xfrm>
            <a:off x="526841" y="18961131"/>
            <a:ext cx="14219999" cy="6642025"/>
          </a:xfrm>
          <a:prstGeom prst="rect">
            <a:avLst/>
          </a:prstGeom>
          <a:noFill/>
        </p:spPr>
        <p:txBody>
          <a:bodyPr vert="horz" lIns="91440" tIns="45720" rIns="91440" bIns="45720" rtlCol="0" anchor="t"/>
          <a:lstStyle>
            <a:defPPr>
              <a:defRPr lang="en-US"/>
            </a:defPPr>
            <a:lvl1pPr marL="0" algn="l" defTabSz="1810969" rtl="0" eaLnBrk="1" latinLnBrk="0" hangingPunct="1">
              <a:defRPr sz="3973" kern="1200">
                <a:solidFill>
                  <a:schemeClr val="tx1">
                    <a:tint val="75000"/>
                  </a:schemeClr>
                </a:solidFill>
                <a:latin typeface="+mn-lt"/>
                <a:ea typeface="+mn-ea"/>
                <a:cs typeface="+mn-cs"/>
              </a:defRPr>
            </a:lvl1pPr>
            <a:lvl2pPr marL="905485" algn="l" defTabSz="1810969" rtl="0" eaLnBrk="1" latinLnBrk="0" hangingPunct="1">
              <a:defRPr sz="3565" kern="1200">
                <a:solidFill>
                  <a:schemeClr val="tx1"/>
                </a:solidFill>
                <a:latin typeface="+mn-lt"/>
                <a:ea typeface="+mn-ea"/>
                <a:cs typeface="+mn-cs"/>
              </a:defRPr>
            </a:lvl2pPr>
            <a:lvl3pPr marL="1810969" algn="l" defTabSz="1810969" rtl="0" eaLnBrk="1" latinLnBrk="0" hangingPunct="1">
              <a:defRPr sz="3565" kern="1200">
                <a:solidFill>
                  <a:schemeClr val="tx1"/>
                </a:solidFill>
                <a:latin typeface="+mn-lt"/>
                <a:ea typeface="+mn-ea"/>
                <a:cs typeface="+mn-cs"/>
              </a:defRPr>
            </a:lvl3pPr>
            <a:lvl4pPr marL="2716454" algn="l" defTabSz="1810969" rtl="0" eaLnBrk="1" latinLnBrk="0" hangingPunct="1">
              <a:defRPr sz="3565" kern="1200">
                <a:solidFill>
                  <a:schemeClr val="tx1"/>
                </a:solidFill>
                <a:latin typeface="+mn-lt"/>
                <a:ea typeface="+mn-ea"/>
                <a:cs typeface="+mn-cs"/>
              </a:defRPr>
            </a:lvl4pPr>
            <a:lvl5pPr marL="3621938" algn="l" defTabSz="1810969" rtl="0" eaLnBrk="1" latinLnBrk="0" hangingPunct="1">
              <a:defRPr sz="3565" kern="1200">
                <a:solidFill>
                  <a:schemeClr val="tx1"/>
                </a:solidFill>
                <a:latin typeface="+mn-lt"/>
                <a:ea typeface="+mn-ea"/>
                <a:cs typeface="+mn-cs"/>
              </a:defRPr>
            </a:lvl5pPr>
            <a:lvl6pPr marL="4527423" algn="l" defTabSz="1810969" rtl="0" eaLnBrk="1" latinLnBrk="0" hangingPunct="1">
              <a:defRPr sz="3565" kern="1200">
                <a:solidFill>
                  <a:schemeClr val="tx1"/>
                </a:solidFill>
                <a:latin typeface="+mn-lt"/>
                <a:ea typeface="+mn-ea"/>
                <a:cs typeface="+mn-cs"/>
              </a:defRPr>
            </a:lvl6pPr>
            <a:lvl7pPr marL="5432908" algn="l" defTabSz="1810969" rtl="0" eaLnBrk="1" latinLnBrk="0" hangingPunct="1">
              <a:defRPr sz="3565" kern="1200">
                <a:solidFill>
                  <a:schemeClr val="tx1"/>
                </a:solidFill>
                <a:latin typeface="+mn-lt"/>
                <a:ea typeface="+mn-ea"/>
                <a:cs typeface="+mn-cs"/>
              </a:defRPr>
            </a:lvl7pPr>
            <a:lvl8pPr marL="6338392" algn="l" defTabSz="1810969" rtl="0" eaLnBrk="1" latinLnBrk="0" hangingPunct="1">
              <a:defRPr sz="3565" kern="1200">
                <a:solidFill>
                  <a:schemeClr val="tx1"/>
                </a:solidFill>
                <a:latin typeface="+mn-lt"/>
                <a:ea typeface="+mn-ea"/>
                <a:cs typeface="+mn-cs"/>
              </a:defRPr>
            </a:lvl8pPr>
            <a:lvl9pPr marL="7243877" algn="l" defTabSz="1810969" rtl="0" eaLnBrk="1" latinLnBrk="0" hangingPunct="1">
              <a:defRPr sz="3565" kern="1200">
                <a:solidFill>
                  <a:schemeClr val="tx1"/>
                </a:solidFill>
                <a:latin typeface="+mn-lt"/>
                <a:ea typeface="+mn-ea"/>
                <a:cs typeface="+mn-cs"/>
              </a:defRPr>
            </a:lvl9pPr>
          </a:lstStyle>
          <a:p>
            <a:pPr algn="ctr"/>
            <a:r>
              <a:rPr lang="en-US" sz="3600" b="1" dirty="0">
                <a:solidFill>
                  <a:schemeClr val="accent5">
                    <a:lumMod val="50000"/>
                  </a:schemeClr>
                </a:solidFill>
                <a:latin typeface="Helvetica" charset="0"/>
                <a:ea typeface="Helvetica" charset="0"/>
                <a:cs typeface="Helvetica" charset="0"/>
              </a:rPr>
              <a:t>As a Trigger and Detector for BES-II</a:t>
            </a:r>
          </a:p>
          <a:p>
            <a:pPr algn="ctr"/>
            <a:endParaRPr lang="cs-CZ" sz="3600" b="1" dirty="0">
              <a:solidFill>
                <a:schemeClr val="accent5">
                  <a:lumMod val="50000"/>
                </a:schemeClr>
              </a:solidFill>
              <a:latin typeface="Helvetica" charset="0"/>
              <a:ea typeface="Helvetica" charset="0"/>
              <a:cs typeface="Helvetica" charset="0"/>
            </a:endParaRPr>
          </a:p>
          <a:p>
            <a:pPr marL="354013" indent="-354013" algn="just">
              <a:buFont typeface="Arial" panose="020B0604020202020204" pitchFamily="34" charset="0"/>
              <a:buChar char="•"/>
            </a:pPr>
            <a:r>
              <a:rPr lang="en-US" sz="3000" dirty="0">
                <a:solidFill>
                  <a:schemeClr val="accent5">
                    <a:lumMod val="50000"/>
                  </a:schemeClr>
                </a:solidFill>
                <a:latin typeface="Helvetica" charset="0"/>
                <a:ea typeface="Helvetica" charset="0"/>
                <a:cs typeface="Helvetica" charset="0"/>
              </a:rPr>
              <a:t>The EPD will be a key upgrade for measurements related to BES-II, removing</a:t>
            </a:r>
          </a:p>
          <a:p>
            <a:pPr marL="354013" indent="-354013" algn="just"/>
            <a:r>
              <a:rPr lang="en-US" sz="3000" dirty="0">
                <a:solidFill>
                  <a:schemeClr val="accent5">
                    <a:lumMod val="50000"/>
                  </a:schemeClr>
                </a:solidFill>
                <a:latin typeface="Helvetica" charset="0"/>
                <a:ea typeface="Helvetica" charset="0"/>
                <a:cs typeface="Helvetica" charset="0"/>
              </a:rPr>
              <a:t>    the TPC dependent centrality determination and increasing event plane </a:t>
            </a:r>
          </a:p>
          <a:p>
            <a:pPr marL="354013" indent="-354013" algn="just"/>
            <a:r>
              <a:rPr lang="en-US" sz="3000" dirty="0">
                <a:solidFill>
                  <a:schemeClr val="accent5">
                    <a:lumMod val="50000"/>
                  </a:schemeClr>
                </a:solidFill>
                <a:latin typeface="Helvetica" charset="0"/>
                <a:ea typeface="Helvetica" charset="0"/>
                <a:cs typeface="Helvetica" charset="0"/>
              </a:rPr>
              <a:t>    determination.</a:t>
            </a:r>
          </a:p>
          <a:p>
            <a:pPr marL="354013" indent="-354013" algn="just">
              <a:buFont typeface="Arial" panose="020B0604020202020204" pitchFamily="34" charset="0"/>
              <a:buChar char="•"/>
            </a:pPr>
            <a:r>
              <a:rPr lang="en-US" sz="3000" b="1" dirty="0">
                <a:solidFill>
                  <a:srgbClr val="FF0000"/>
                </a:solidFill>
                <a:latin typeface="Helvetica" charset="0"/>
                <a:ea typeface="Helvetica" charset="0"/>
                <a:cs typeface="Helvetica" charset="0"/>
              </a:rPr>
              <a:t>Increased spatial and timing </a:t>
            </a:r>
          </a:p>
          <a:p>
            <a:pPr marL="354013" indent="-354013" algn="just"/>
            <a:r>
              <a:rPr lang="en-US" sz="3000" b="1" dirty="0">
                <a:solidFill>
                  <a:srgbClr val="FF0000"/>
                </a:solidFill>
                <a:latin typeface="Helvetica" charset="0"/>
                <a:ea typeface="Helvetica" charset="0"/>
                <a:cs typeface="Helvetica" charset="0"/>
              </a:rPr>
              <a:t>   resolution</a:t>
            </a:r>
            <a:r>
              <a:rPr lang="en-US" sz="3000" dirty="0">
                <a:solidFill>
                  <a:schemeClr val="accent5">
                    <a:lumMod val="50000"/>
                  </a:schemeClr>
                </a:solidFill>
                <a:latin typeface="Helvetica" charset="0"/>
                <a:ea typeface="Helvetica" charset="0"/>
                <a:cs typeface="Helvetica" charset="0"/>
              </a:rPr>
              <a:t> (~1ns) over BBC, as well as</a:t>
            </a:r>
          </a:p>
          <a:p>
            <a:pPr marL="354013" indent="-354013" algn="just"/>
            <a:r>
              <a:rPr lang="en-US" sz="3000" dirty="0">
                <a:solidFill>
                  <a:schemeClr val="accent5">
                    <a:lumMod val="50000"/>
                  </a:schemeClr>
                </a:solidFill>
                <a:latin typeface="Helvetica" charset="0"/>
                <a:ea typeface="Helvetica" charset="0"/>
                <a:cs typeface="Helvetica" charset="0"/>
              </a:rPr>
              <a:t>   slightly increased coverage in </a:t>
            </a:r>
            <a:r>
              <a:rPr lang="el-GR" sz="3000" dirty="0">
                <a:solidFill>
                  <a:schemeClr val="accent5">
                    <a:lumMod val="50000"/>
                  </a:schemeClr>
                </a:solidFill>
                <a:latin typeface="Helvetica" charset="0"/>
                <a:ea typeface="Helvetica" charset="0"/>
                <a:cs typeface="Helvetica" charset="0"/>
              </a:rPr>
              <a:t>η</a:t>
            </a:r>
            <a:r>
              <a:rPr lang="en-US" sz="3000" dirty="0">
                <a:solidFill>
                  <a:schemeClr val="accent5">
                    <a:lumMod val="50000"/>
                  </a:schemeClr>
                </a:solidFill>
                <a:latin typeface="Helvetica" charset="0"/>
                <a:ea typeface="Helvetica" charset="0"/>
                <a:cs typeface="Helvetica" charset="0"/>
              </a:rPr>
              <a:t>.</a:t>
            </a:r>
          </a:p>
          <a:p>
            <a:pPr marL="354013" indent="-354013" algn="just">
              <a:buFont typeface="Arial" panose="020B0604020202020204" pitchFamily="34" charset="0"/>
              <a:buChar char="•"/>
            </a:pPr>
            <a:r>
              <a:rPr lang="en-US" sz="3000" dirty="0">
                <a:solidFill>
                  <a:schemeClr val="accent5">
                    <a:lumMod val="50000"/>
                  </a:schemeClr>
                </a:solidFill>
                <a:latin typeface="Helvetica" charset="0"/>
                <a:ea typeface="Helvetica" charset="0"/>
                <a:cs typeface="Helvetica" charset="0"/>
              </a:rPr>
              <a:t>Will serve as the </a:t>
            </a:r>
            <a:r>
              <a:rPr lang="en-US" sz="3000" b="1" dirty="0">
                <a:solidFill>
                  <a:srgbClr val="FF0000"/>
                </a:solidFill>
                <a:latin typeface="Helvetica" charset="0"/>
                <a:ea typeface="Helvetica" charset="0"/>
                <a:cs typeface="Helvetica" charset="0"/>
              </a:rPr>
              <a:t>trigger detector</a:t>
            </a:r>
            <a:r>
              <a:rPr lang="en-US" sz="3000" dirty="0">
                <a:solidFill>
                  <a:schemeClr val="accent5">
                    <a:lumMod val="50000"/>
                  </a:schemeClr>
                </a:solidFill>
                <a:latin typeface="Helvetica" charset="0"/>
                <a:ea typeface="Helvetica" charset="0"/>
                <a:cs typeface="Helvetica" charset="0"/>
              </a:rPr>
              <a:t> for </a:t>
            </a:r>
          </a:p>
          <a:p>
            <a:pPr marL="354013" indent="-354013" algn="just"/>
            <a:r>
              <a:rPr lang="en-US" sz="3000" dirty="0">
                <a:solidFill>
                  <a:schemeClr val="accent5">
                    <a:lumMod val="50000"/>
                  </a:schemeClr>
                </a:solidFill>
                <a:latin typeface="Helvetica" charset="0"/>
                <a:ea typeface="Helvetica" charset="0"/>
                <a:cs typeface="Helvetica" charset="0"/>
              </a:rPr>
              <a:t>   STAR.</a:t>
            </a:r>
          </a:p>
          <a:p>
            <a:pPr marL="354013" indent="-354013" algn="just">
              <a:buFont typeface="Arial" panose="020B0604020202020204" pitchFamily="34" charset="0"/>
              <a:buChar char="•"/>
            </a:pPr>
            <a:r>
              <a:rPr lang="en-US" sz="3000" dirty="0">
                <a:solidFill>
                  <a:schemeClr val="accent5">
                    <a:lumMod val="50000"/>
                  </a:schemeClr>
                </a:solidFill>
                <a:latin typeface="Helvetica" charset="0"/>
                <a:ea typeface="Helvetica" charset="0"/>
                <a:cs typeface="Helvetica" charset="0"/>
              </a:rPr>
              <a:t>One quarter wheel is in place for 2017 </a:t>
            </a:r>
          </a:p>
          <a:p>
            <a:pPr marL="354013" indent="-354013" algn="just"/>
            <a:r>
              <a:rPr lang="en-US" sz="3000" dirty="0">
                <a:solidFill>
                  <a:schemeClr val="accent5">
                    <a:lumMod val="50000"/>
                  </a:schemeClr>
                </a:solidFill>
                <a:latin typeface="Helvetica" charset="0"/>
                <a:ea typeface="Helvetica" charset="0"/>
                <a:cs typeface="Helvetica" charset="0"/>
              </a:rPr>
              <a:t>   run, with the full 2 wheels to be finished </a:t>
            </a:r>
          </a:p>
          <a:p>
            <a:pPr marL="354013" indent="-354013" algn="just"/>
            <a:r>
              <a:rPr lang="en-US" sz="3000" dirty="0">
                <a:solidFill>
                  <a:schemeClr val="accent5">
                    <a:lumMod val="50000"/>
                  </a:schemeClr>
                </a:solidFill>
                <a:latin typeface="Helvetica" charset="0"/>
                <a:ea typeface="Helvetica" charset="0"/>
                <a:cs typeface="Helvetica" charset="0"/>
              </a:rPr>
              <a:t>   and installed at STAR for the </a:t>
            </a:r>
            <a:r>
              <a:rPr lang="en-US" sz="3000" b="1" dirty="0">
                <a:solidFill>
                  <a:srgbClr val="FF0000"/>
                </a:solidFill>
                <a:latin typeface="Helvetica" charset="0"/>
                <a:ea typeface="Helvetica" charset="0"/>
                <a:cs typeface="Helvetica" charset="0"/>
              </a:rPr>
              <a:t>2018 run.</a:t>
            </a:r>
            <a:endParaRPr lang="cs-CZ" sz="3600" b="1" dirty="0">
              <a:solidFill>
                <a:srgbClr val="FF0000"/>
              </a:solidFill>
              <a:latin typeface="Helvetica" charset="0"/>
              <a:ea typeface="Helvetica" charset="0"/>
              <a:cs typeface="Helvetica" charset="0"/>
            </a:endParaRPr>
          </a:p>
          <a:p>
            <a:pPr algn="ctr"/>
            <a:endParaRPr lang="en-US" sz="2400" dirty="0">
              <a:solidFill>
                <a:schemeClr val="accent5">
                  <a:lumMod val="50000"/>
                </a:schemeClr>
              </a:solidFill>
              <a:latin typeface="Helvetica" charset="0"/>
              <a:ea typeface="Helvetica" charset="0"/>
              <a:cs typeface="Helvetica" charset="0"/>
            </a:endParaRPr>
          </a:p>
        </p:txBody>
      </p:sp>
      <p:pic>
        <p:nvPicPr>
          <p:cNvPr id="48" name="Picture 47" descr="Full_EPD_wire.png"/>
          <p:cNvPicPr>
            <a:picLocks noChangeAspect="1"/>
          </p:cNvPicPr>
          <p:nvPr/>
        </p:nvPicPr>
        <p:blipFill rotWithShape="1">
          <a:blip r:embed="rId11" cstate="screen">
            <a:alphaModFix/>
            <a:extLst>
              <a:ext uri="{28A0092B-C50C-407E-A947-70E740481C1C}">
                <a14:useLocalDpi xmlns:a14="http://schemas.microsoft.com/office/drawing/2010/main"/>
              </a:ext>
            </a:extLst>
          </a:blip>
          <a:srcRect l="2926" t="-302" r="4509" b="712"/>
          <a:stretch/>
        </p:blipFill>
        <p:spPr>
          <a:xfrm>
            <a:off x="9698184" y="13153091"/>
            <a:ext cx="4754499" cy="4720088"/>
          </a:xfrm>
          <a:prstGeom prst="rect">
            <a:avLst/>
          </a:prstGeom>
        </p:spPr>
      </p:pic>
      <p:sp>
        <p:nvSpPr>
          <p:cNvPr id="4" name="TextBox 3"/>
          <p:cNvSpPr txBox="1"/>
          <p:nvPr/>
        </p:nvSpPr>
        <p:spPr>
          <a:xfrm>
            <a:off x="17735550" y="17618481"/>
            <a:ext cx="11563350" cy="3785652"/>
          </a:xfrm>
          <a:prstGeom prst="rect">
            <a:avLst/>
          </a:prstGeom>
          <a:noFill/>
        </p:spPr>
        <p:txBody>
          <a:bodyPr wrap="square" rtlCol="0">
            <a:spAutoFit/>
          </a:bodyPr>
          <a:lstStyle/>
          <a:p>
            <a:pPr marL="354013" indent="-354013" algn="just">
              <a:buFont typeface="Arial" panose="020B0604020202020204" pitchFamily="34" charset="0"/>
              <a:buChar char="•"/>
            </a:pPr>
            <a:r>
              <a:rPr lang="en-US" sz="3000" dirty="0">
                <a:solidFill>
                  <a:schemeClr val="accent5">
                    <a:lumMod val="50000"/>
                  </a:schemeClr>
                </a:solidFill>
                <a:latin typeface="Helvetica" panose="020B0604020202020204" pitchFamily="34" charset="0"/>
                <a:cs typeface="Helvetica" panose="020B0604020202020204" pitchFamily="34" charset="0"/>
              </a:rPr>
              <a:t>The tile and embedded fiber design differed from the final design, with the goal being to test many different designs under run conditions at once.</a:t>
            </a:r>
          </a:p>
          <a:p>
            <a:pPr marL="354013" indent="-354013" algn="just">
              <a:buFont typeface="Arial" panose="020B0604020202020204" pitchFamily="34" charset="0"/>
              <a:buChar char="•"/>
            </a:pPr>
            <a:r>
              <a:rPr lang="en-US" sz="3000" dirty="0">
                <a:solidFill>
                  <a:schemeClr val="accent5">
                    <a:lumMod val="50000"/>
                  </a:schemeClr>
                </a:solidFill>
                <a:latin typeface="Helvetica" panose="020B0604020202020204" pitchFamily="34" charset="0"/>
                <a:cs typeface="Helvetica" panose="020B0604020202020204" pitchFamily="34" charset="0"/>
              </a:rPr>
              <a:t>An average of around </a:t>
            </a:r>
            <a:r>
              <a:rPr lang="en-US" sz="3000" b="1" dirty="0">
                <a:solidFill>
                  <a:srgbClr val="FF0000"/>
                </a:solidFill>
                <a:latin typeface="Helvetica" panose="020B0604020202020204" pitchFamily="34" charset="0"/>
                <a:cs typeface="Helvetica" panose="020B0604020202020204" pitchFamily="34" charset="0"/>
              </a:rPr>
              <a:t>50 photons per minimum ionizing particle (MIP) </a:t>
            </a:r>
            <a:r>
              <a:rPr lang="en-US" sz="3000" dirty="0">
                <a:solidFill>
                  <a:schemeClr val="accent5">
                    <a:lumMod val="50000"/>
                  </a:schemeClr>
                </a:solidFill>
                <a:latin typeface="Helvetica" panose="020B0604020202020204" pitchFamily="34" charset="0"/>
                <a:cs typeface="Helvetica" panose="020B0604020202020204" pitchFamily="34" charset="0"/>
              </a:rPr>
              <a:t>was observed, with similarly sized tiles having similar average photon counts.</a:t>
            </a:r>
          </a:p>
          <a:p>
            <a:pPr marL="354013" indent="-354013" algn="just">
              <a:buFont typeface="Arial" panose="020B0604020202020204" pitchFamily="34" charset="0"/>
              <a:buChar char="•"/>
            </a:pPr>
            <a:r>
              <a:rPr lang="en-US" sz="3000" dirty="0">
                <a:solidFill>
                  <a:schemeClr val="accent5">
                    <a:lumMod val="50000"/>
                  </a:schemeClr>
                </a:solidFill>
                <a:latin typeface="Helvetica" panose="020B0604020202020204" pitchFamily="34" charset="0"/>
                <a:cs typeface="Helvetica" panose="020B0604020202020204" pitchFamily="34" charset="0"/>
              </a:rPr>
              <a:t>Plots show clear </a:t>
            </a:r>
            <a:r>
              <a:rPr lang="en-US" sz="3000" b="1" dirty="0">
                <a:solidFill>
                  <a:srgbClr val="FF0000"/>
                </a:solidFill>
                <a:latin typeface="Helvetica" panose="020B0604020202020204" pitchFamily="34" charset="0"/>
                <a:cs typeface="Helvetica" panose="020B0604020202020204" pitchFamily="34" charset="0"/>
              </a:rPr>
              <a:t>1 and 2 MIP bumps</a:t>
            </a:r>
            <a:r>
              <a:rPr lang="en-US" sz="3000" dirty="0">
                <a:solidFill>
                  <a:schemeClr val="accent5">
                    <a:lumMod val="50000"/>
                  </a:schemeClr>
                </a:solidFill>
                <a:latin typeface="Helvetica" panose="020B0604020202020204" pitchFamily="34" charset="0"/>
                <a:cs typeface="Helvetica" panose="020B0604020202020204" pitchFamily="34" charset="0"/>
              </a:rPr>
              <a:t>, with tiles closer to the beam pipe showing more multi-MIP events, which is as expected.</a:t>
            </a:r>
          </a:p>
        </p:txBody>
      </p:sp>
      <p:sp>
        <p:nvSpPr>
          <p:cNvPr id="10" name="TextBox 9"/>
          <p:cNvSpPr txBox="1"/>
          <p:nvPr/>
        </p:nvSpPr>
        <p:spPr>
          <a:xfrm>
            <a:off x="20181277" y="22328538"/>
            <a:ext cx="1631290" cy="553998"/>
          </a:xfrm>
          <a:prstGeom prst="rect">
            <a:avLst/>
          </a:prstGeom>
          <a:noFill/>
        </p:spPr>
        <p:txBody>
          <a:bodyPr wrap="square" rtlCol="0">
            <a:spAutoFit/>
          </a:bodyPr>
          <a:lstStyle/>
          <a:p>
            <a:r>
              <a:rPr lang="en-US" sz="3000" b="1" dirty="0">
                <a:solidFill>
                  <a:schemeClr val="accent5">
                    <a:lumMod val="50000"/>
                  </a:schemeClr>
                </a:solidFill>
                <a:latin typeface="Helvetica" panose="020B0604020202020204" pitchFamily="34" charset="0"/>
                <a:cs typeface="Helvetica" panose="020B0604020202020204" pitchFamily="34" charset="0"/>
              </a:rPr>
              <a:t>Tile 18</a:t>
            </a:r>
          </a:p>
        </p:txBody>
      </p:sp>
      <p:sp>
        <p:nvSpPr>
          <p:cNvPr id="49" name="TextBox 48"/>
          <p:cNvSpPr txBox="1"/>
          <p:nvPr/>
        </p:nvSpPr>
        <p:spPr>
          <a:xfrm>
            <a:off x="26159519" y="22350424"/>
            <a:ext cx="1631290" cy="553998"/>
          </a:xfrm>
          <a:prstGeom prst="rect">
            <a:avLst/>
          </a:prstGeom>
          <a:noFill/>
        </p:spPr>
        <p:txBody>
          <a:bodyPr wrap="square" rtlCol="0">
            <a:spAutoFit/>
          </a:bodyPr>
          <a:lstStyle/>
          <a:p>
            <a:r>
              <a:rPr lang="en-US" sz="3000" b="1" dirty="0">
                <a:solidFill>
                  <a:schemeClr val="accent5">
                    <a:lumMod val="50000"/>
                  </a:schemeClr>
                </a:solidFill>
                <a:latin typeface="Helvetica" panose="020B0604020202020204" pitchFamily="34" charset="0"/>
                <a:cs typeface="Helvetica" panose="020B0604020202020204" pitchFamily="34" charset="0"/>
              </a:rPr>
              <a:t>Tile 17</a:t>
            </a:r>
          </a:p>
        </p:txBody>
      </p:sp>
      <p:sp>
        <p:nvSpPr>
          <p:cNvPr id="12" name="TextBox 11"/>
          <p:cNvSpPr txBox="1"/>
          <p:nvPr/>
        </p:nvSpPr>
        <p:spPr>
          <a:xfrm>
            <a:off x="979090" y="36334261"/>
            <a:ext cx="5446504" cy="2862322"/>
          </a:xfrm>
          <a:prstGeom prst="rect">
            <a:avLst/>
          </a:prstGeom>
          <a:noFill/>
        </p:spPr>
        <p:txBody>
          <a:bodyPr wrap="square" rtlCol="0">
            <a:spAutoFit/>
          </a:bodyPr>
          <a:lstStyle/>
          <a:p>
            <a:r>
              <a:rPr lang="en-US" sz="3000" dirty="0">
                <a:solidFill>
                  <a:schemeClr val="accent5">
                    <a:lumMod val="50000"/>
                  </a:schemeClr>
                </a:solidFill>
                <a:latin typeface="Helvetica" panose="020B0604020202020204" pitchFamily="34" charset="0"/>
                <a:cs typeface="Helvetica" panose="020B0604020202020204" pitchFamily="34" charset="0"/>
              </a:rPr>
              <a:t>Scintillator plastic comes as rectangular tiles.</a:t>
            </a:r>
          </a:p>
          <a:p>
            <a:endParaRPr lang="en-US" sz="3000" dirty="0">
              <a:solidFill>
                <a:schemeClr val="accent5">
                  <a:lumMod val="50000"/>
                </a:schemeClr>
              </a:solidFill>
              <a:latin typeface="Helvetica" panose="020B0604020202020204" pitchFamily="34" charset="0"/>
              <a:cs typeface="Helvetica" panose="020B0604020202020204" pitchFamily="34" charset="0"/>
            </a:endParaRPr>
          </a:p>
          <a:p>
            <a:endParaRPr lang="en-US" sz="3000" b="1" dirty="0">
              <a:solidFill>
                <a:srgbClr val="FF0000"/>
              </a:solidFill>
              <a:latin typeface="Helvetica" panose="020B0604020202020204" pitchFamily="34" charset="0"/>
              <a:cs typeface="Helvetica" panose="020B0604020202020204" pitchFamily="34" charset="0"/>
            </a:endParaRPr>
          </a:p>
          <a:p>
            <a:r>
              <a:rPr lang="en-US" sz="3000" dirty="0">
                <a:solidFill>
                  <a:schemeClr val="accent5">
                    <a:lumMod val="50000"/>
                  </a:schemeClr>
                </a:solidFill>
                <a:latin typeface="Helvetica" panose="020B0604020202020204" pitchFamily="34" charset="0"/>
                <a:cs typeface="Helvetica" panose="020B0604020202020204" pitchFamily="34" charset="0"/>
              </a:rPr>
              <a:t>Each tile is machined into 2 separate </a:t>
            </a:r>
            <a:r>
              <a:rPr lang="en-US" sz="3000" dirty="0" err="1">
                <a:solidFill>
                  <a:schemeClr val="accent5">
                    <a:lumMod val="50000"/>
                  </a:schemeClr>
                </a:solidFill>
                <a:latin typeface="Helvetica" panose="020B0604020202020204" pitchFamily="34" charset="0"/>
                <a:cs typeface="Helvetica" panose="020B0604020202020204" pitchFamily="34" charset="0"/>
              </a:rPr>
              <a:t>supersectors</a:t>
            </a:r>
            <a:r>
              <a:rPr lang="en-US" sz="3000" dirty="0">
                <a:solidFill>
                  <a:schemeClr val="accent5">
                    <a:lumMod val="50000"/>
                  </a:schemeClr>
                </a:solidFill>
                <a:latin typeface="Helvetica" panose="020B0604020202020204" pitchFamily="34" charset="0"/>
                <a:cs typeface="Helvetica" panose="020B0604020202020204" pitchFamily="34" charset="0"/>
              </a:rPr>
              <a:t>.</a:t>
            </a:r>
          </a:p>
        </p:txBody>
      </p:sp>
      <p:sp>
        <p:nvSpPr>
          <p:cNvPr id="51" name="TextBox 50"/>
          <p:cNvSpPr txBox="1"/>
          <p:nvPr/>
        </p:nvSpPr>
        <p:spPr>
          <a:xfrm>
            <a:off x="6425594" y="36353419"/>
            <a:ext cx="5692706" cy="3323987"/>
          </a:xfrm>
          <a:prstGeom prst="rect">
            <a:avLst/>
          </a:prstGeom>
          <a:noFill/>
        </p:spPr>
        <p:txBody>
          <a:bodyPr wrap="square" rtlCol="0">
            <a:spAutoFit/>
          </a:bodyPr>
          <a:lstStyle/>
          <a:p>
            <a:r>
              <a:rPr lang="en-US" sz="3000" dirty="0">
                <a:solidFill>
                  <a:schemeClr val="accent5">
                    <a:lumMod val="50000"/>
                  </a:schemeClr>
                </a:solidFill>
                <a:latin typeface="Helvetica" panose="020B0604020202020204" pitchFamily="34" charset="0"/>
                <a:cs typeface="Helvetica" panose="020B0604020202020204" pitchFamily="34" charset="0"/>
              </a:rPr>
              <a:t>Each tile is machined halfway through, the cuts are filled with a reflective epoxy, flipped over and machined the rest of the way, then again filled with reflective epoxy. This optically isolates each channel.</a:t>
            </a:r>
          </a:p>
        </p:txBody>
      </p:sp>
      <p:sp>
        <p:nvSpPr>
          <p:cNvPr id="52" name="TextBox 51"/>
          <p:cNvSpPr txBox="1"/>
          <p:nvPr/>
        </p:nvSpPr>
        <p:spPr>
          <a:xfrm>
            <a:off x="17934090" y="36334857"/>
            <a:ext cx="5504030" cy="2400657"/>
          </a:xfrm>
          <a:prstGeom prst="rect">
            <a:avLst/>
          </a:prstGeom>
          <a:noFill/>
        </p:spPr>
        <p:txBody>
          <a:bodyPr wrap="square" rtlCol="0">
            <a:spAutoFit/>
          </a:bodyPr>
          <a:lstStyle/>
          <a:p>
            <a:r>
              <a:rPr lang="en-US" sz="3000" dirty="0">
                <a:solidFill>
                  <a:schemeClr val="accent5">
                    <a:lumMod val="50000"/>
                  </a:schemeClr>
                </a:solidFill>
                <a:latin typeface="Helvetica" panose="020B0604020202020204" pitchFamily="34" charset="0"/>
                <a:cs typeface="Helvetica" panose="020B0604020202020204" pitchFamily="34" charset="0"/>
              </a:rPr>
              <a:t>The fibers are routed in the channels around the tiles 3 times, and then the channels are filled with an optical grade epoxy.</a:t>
            </a:r>
          </a:p>
        </p:txBody>
      </p:sp>
      <p:sp>
        <p:nvSpPr>
          <p:cNvPr id="54" name="TextBox 53"/>
          <p:cNvSpPr txBox="1"/>
          <p:nvPr/>
        </p:nvSpPr>
        <p:spPr>
          <a:xfrm>
            <a:off x="12118300" y="36339352"/>
            <a:ext cx="5745369" cy="3323987"/>
          </a:xfrm>
          <a:prstGeom prst="rect">
            <a:avLst/>
          </a:prstGeom>
          <a:noFill/>
        </p:spPr>
        <p:txBody>
          <a:bodyPr wrap="square" rtlCol="0">
            <a:spAutoFit/>
          </a:bodyPr>
          <a:lstStyle/>
          <a:p>
            <a:r>
              <a:rPr lang="en-US" sz="3000" dirty="0">
                <a:solidFill>
                  <a:schemeClr val="accent5">
                    <a:lumMod val="50000"/>
                  </a:schemeClr>
                </a:solidFill>
                <a:latin typeface="Helvetica" panose="020B0604020202020204" pitchFamily="34" charset="0"/>
                <a:cs typeface="Helvetica" panose="020B0604020202020204" pitchFamily="34" charset="0"/>
              </a:rPr>
              <a:t>In parallel, the WLS embedded fiber and clear fiber 3D printed connectors are assembled, with the clear fiber routed through rubber tubing and the WLS fiber partially painted with reflective paint to reduce cross-talk.</a:t>
            </a:r>
          </a:p>
        </p:txBody>
      </p:sp>
      <p:sp>
        <p:nvSpPr>
          <p:cNvPr id="56" name="TextBox 55"/>
          <p:cNvSpPr txBox="1"/>
          <p:nvPr/>
        </p:nvSpPr>
        <p:spPr>
          <a:xfrm>
            <a:off x="23473331" y="36328323"/>
            <a:ext cx="5893444" cy="3785652"/>
          </a:xfrm>
          <a:prstGeom prst="rect">
            <a:avLst/>
          </a:prstGeom>
          <a:noFill/>
        </p:spPr>
        <p:txBody>
          <a:bodyPr wrap="square" rtlCol="0">
            <a:spAutoFit/>
          </a:bodyPr>
          <a:lstStyle/>
          <a:p>
            <a:r>
              <a:rPr lang="en-US" sz="3000" dirty="0">
                <a:solidFill>
                  <a:schemeClr val="accent5">
                    <a:lumMod val="50000"/>
                  </a:schemeClr>
                </a:solidFill>
                <a:latin typeface="Helvetica" panose="020B0604020202020204" pitchFamily="34" charset="0"/>
                <a:cs typeface="Helvetica" panose="020B0604020202020204" pitchFamily="34" charset="0"/>
              </a:rPr>
              <a:t>The </a:t>
            </a:r>
            <a:r>
              <a:rPr lang="en-US" sz="3000" dirty="0" err="1">
                <a:solidFill>
                  <a:schemeClr val="accent5">
                    <a:lumMod val="50000"/>
                  </a:schemeClr>
                </a:solidFill>
                <a:latin typeface="Helvetica" panose="020B0604020202020204" pitchFamily="34" charset="0"/>
                <a:cs typeface="Helvetica" panose="020B0604020202020204" pitchFamily="34" charset="0"/>
              </a:rPr>
              <a:t>supersectors</a:t>
            </a:r>
            <a:r>
              <a:rPr lang="en-US" sz="3000" dirty="0">
                <a:solidFill>
                  <a:schemeClr val="accent5">
                    <a:lumMod val="50000"/>
                  </a:schemeClr>
                </a:solidFill>
                <a:latin typeface="Helvetica" panose="020B0604020202020204" pitchFamily="34" charset="0"/>
                <a:cs typeface="Helvetica" panose="020B0604020202020204" pitchFamily="34" charset="0"/>
              </a:rPr>
              <a:t> are wrapped first in Tyvek, and then in 2 layers of black paper. The mounting frame is broken up into quadrants, with 3 </a:t>
            </a:r>
            <a:r>
              <a:rPr lang="en-US" sz="3000" dirty="0" err="1">
                <a:solidFill>
                  <a:schemeClr val="accent5">
                    <a:lumMod val="50000"/>
                  </a:schemeClr>
                </a:solidFill>
                <a:latin typeface="Helvetica" panose="020B0604020202020204" pitchFamily="34" charset="0"/>
                <a:cs typeface="Helvetica" panose="020B0604020202020204" pitchFamily="34" charset="0"/>
              </a:rPr>
              <a:t>supersectors</a:t>
            </a:r>
            <a:r>
              <a:rPr lang="en-US" sz="3000" dirty="0">
                <a:solidFill>
                  <a:schemeClr val="accent5">
                    <a:lumMod val="50000"/>
                  </a:schemeClr>
                </a:solidFill>
                <a:latin typeface="Helvetica" panose="020B0604020202020204" pitchFamily="34" charset="0"/>
                <a:cs typeface="Helvetica" panose="020B0604020202020204" pitchFamily="34" charset="0"/>
              </a:rPr>
              <a:t> held in each quadrant. The </a:t>
            </a:r>
            <a:r>
              <a:rPr lang="en-US" sz="3000" dirty="0" err="1">
                <a:solidFill>
                  <a:schemeClr val="accent5">
                    <a:lumMod val="50000"/>
                  </a:schemeClr>
                </a:solidFill>
                <a:latin typeface="Helvetica" panose="020B0604020202020204" pitchFamily="34" charset="0"/>
                <a:cs typeface="Helvetica" panose="020B0604020202020204" pitchFamily="34" charset="0"/>
              </a:rPr>
              <a:t>SiPM</a:t>
            </a:r>
            <a:r>
              <a:rPr lang="en-US" sz="3000" dirty="0">
                <a:solidFill>
                  <a:schemeClr val="accent5">
                    <a:lumMod val="50000"/>
                  </a:schemeClr>
                </a:solidFill>
                <a:latin typeface="Helvetica" panose="020B0604020202020204" pitchFamily="34" charset="0"/>
                <a:cs typeface="Helvetica" panose="020B0604020202020204" pitchFamily="34" charset="0"/>
              </a:rPr>
              <a:t> cards and FEEs are prepared separately.</a:t>
            </a:r>
          </a:p>
        </p:txBody>
      </p:sp>
      <p:cxnSp>
        <p:nvCxnSpPr>
          <p:cNvPr id="58" name="Straight Arrow Connector 57"/>
          <p:cNvCxnSpPr/>
          <p:nvPr/>
        </p:nvCxnSpPr>
        <p:spPr>
          <a:xfrm flipH="1">
            <a:off x="19495172" y="23529967"/>
            <a:ext cx="1055458" cy="1872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0550630" y="23167416"/>
            <a:ext cx="1631290" cy="461665"/>
          </a:xfrm>
          <a:prstGeom prst="rect">
            <a:avLst/>
          </a:prstGeom>
          <a:noFill/>
        </p:spPr>
        <p:txBody>
          <a:bodyPr wrap="square" rtlCol="0">
            <a:spAutoFit/>
          </a:bodyPr>
          <a:lstStyle/>
          <a:p>
            <a:r>
              <a:rPr lang="en-US" sz="2400" dirty="0">
                <a:solidFill>
                  <a:srgbClr val="002060"/>
                </a:solidFill>
                <a:latin typeface="Helvetica" panose="020B0604020202020204" pitchFamily="34" charset="0"/>
                <a:cs typeface="Helvetica" panose="020B0604020202020204" pitchFamily="34" charset="0"/>
              </a:rPr>
              <a:t>1 MIP</a:t>
            </a:r>
          </a:p>
        </p:txBody>
      </p:sp>
      <p:cxnSp>
        <p:nvCxnSpPr>
          <p:cNvPr id="61" name="Straight Arrow Connector 60"/>
          <p:cNvCxnSpPr/>
          <p:nvPr/>
        </p:nvCxnSpPr>
        <p:spPr>
          <a:xfrm flipH="1">
            <a:off x="20258877" y="24364950"/>
            <a:ext cx="372274" cy="3294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0550630" y="23948178"/>
            <a:ext cx="1631290" cy="461665"/>
          </a:xfrm>
          <a:prstGeom prst="rect">
            <a:avLst/>
          </a:prstGeom>
          <a:noFill/>
        </p:spPr>
        <p:txBody>
          <a:bodyPr wrap="square" rtlCol="0">
            <a:spAutoFit/>
          </a:bodyPr>
          <a:lstStyle/>
          <a:p>
            <a:r>
              <a:rPr lang="en-US" sz="2400" dirty="0">
                <a:solidFill>
                  <a:srgbClr val="002060"/>
                </a:solidFill>
                <a:latin typeface="Helvetica" panose="020B0604020202020204" pitchFamily="34" charset="0"/>
                <a:cs typeface="Helvetica" panose="020B0604020202020204" pitchFamily="34" charset="0"/>
              </a:rPr>
              <a:t>2 MIPs</a:t>
            </a:r>
          </a:p>
        </p:txBody>
      </p:sp>
      <p:cxnSp>
        <p:nvCxnSpPr>
          <p:cNvPr id="72" name="Straight Arrow Connector 71"/>
          <p:cNvCxnSpPr/>
          <p:nvPr/>
        </p:nvCxnSpPr>
        <p:spPr>
          <a:xfrm flipH="1">
            <a:off x="25133972" y="23415667"/>
            <a:ext cx="1055458" cy="1872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26189430" y="23053116"/>
            <a:ext cx="1631290" cy="461665"/>
          </a:xfrm>
          <a:prstGeom prst="rect">
            <a:avLst/>
          </a:prstGeom>
          <a:noFill/>
        </p:spPr>
        <p:txBody>
          <a:bodyPr wrap="square" rtlCol="0">
            <a:spAutoFit/>
          </a:bodyPr>
          <a:lstStyle/>
          <a:p>
            <a:r>
              <a:rPr lang="en-US" sz="2400" dirty="0">
                <a:solidFill>
                  <a:srgbClr val="002060"/>
                </a:solidFill>
                <a:latin typeface="Helvetica" panose="020B0604020202020204" pitchFamily="34" charset="0"/>
                <a:cs typeface="Helvetica" panose="020B0604020202020204" pitchFamily="34" charset="0"/>
              </a:rPr>
              <a:t>1 MIP</a:t>
            </a:r>
          </a:p>
        </p:txBody>
      </p:sp>
      <p:cxnSp>
        <p:nvCxnSpPr>
          <p:cNvPr id="74" name="Straight Arrow Connector 73"/>
          <p:cNvCxnSpPr/>
          <p:nvPr/>
        </p:nvCxnSpPr>
        <p:spPr>
          <a:xfrm flipH="1">
            <a:off x="25870112" y="24250650"/>
            <a:ext cx="399839" cy="2677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6189430" y="23833878"/>
            <a:ext cx="1631290" cy="461665"/>
          </a:xfrm>
          <a:prstGeom prst="rect">
            <a:avLst/>
          </a:prstGeom>
          <a:noFill/>
        </p:spPr>
        <p:txBody>
          <a:bodyPr wrap="square" rtlCol="0">
            <a:spAutoFit/>
          </a:bodyPr>
          <a:lstStyle/>
          <a:p>
            <a:r>
              <a:rPr lang="en-US" sz="2400" dirty="0">
                <a:solidFill>
                  <a:srgbClr val="002060"/>
                </a:solidFill>
                <a:latin typeface="Helvetica" panose="020B0604020202020204" pitchFamily="34" charset="0"/>
                <a:cs typeface="Helvetica" panose="020B0604020202020204" pitchFamily="34" charset="0"/>
              </a:rPr>
              <a:t>2 MIPs</a:t>
            </a:r>
          </a:p>
        </p:txBody>
      </p:sp>
      <p:pic>
        <p:nvPicPr>
          <p:cNvPr id="53" name="Picture 52" descr="IMG_5623.jpg"/>
          <p:cNvPicPr>
            <a:picLocks noChangeAspect="1"/>
          </p:cNvPicPr>
          <p:nvPr/>
        </p:nvPicPr>
        <p:blipFill rotWithShape="1">
          <a:blip r:embed="rId12">
            <a:extLst>
              <a:ext uri="{28A0092B-C50C-407E-A947-70E740481C1C}">
                <a14:useLocalDpi xmlns:a14="http://schemas.microsoft.com/office/drawing/2010/main" val="0"/>
              </a:ext>
            </a:extLst>
          </a:blip>
          <a:srcRect r="3551" b="17273"/>
          <a:stretch/>
        </p:blipFill>
        <p:spPr>
          <a:xfrm>
            <a:off x="18273110" y="28362637"/>
            <a:ext cx="5050422" cy="5775837"/>
          </a:xfrm>
          <a:prstGeom prst="rect">
            <a:avLst/>
          </a:prstGeom>
        </p:spPr>
      </p:pic>
      <p:pic>
        <p:nvPicPr>
          <p:cNvPr id="76" name="Picture 75" descr="IMG_5623.jpg"/>
          <p:cNvPicPr>
            <a:picLocks noChangeAspect="1"/>
          </p:cNvPicPr>
          <p:nvPr/>
        </p:nvPicPr>
        <p:blipFill rotWithShape="1">
          <a:blip r:embed="rId12">
            <a:extLst>
              <a:ext uri="{28A0092B-C50C-407E-A947-70E740481C1C}">
                <a14:useLocalDpi xmlns:a14="http://schemas.microsoft.com/office/drawing/2010/main" val="0"/>
              </a:ext>
            </a:extLst>
          </a:blip>
          <a:srcRect l="38235" t="67248" r="50420" b="28359"/>
          <a:stretch/>
        </p:blipFill>
        <p:spPr>
          <a:xfrm>
            <a:off x="18718850" y="33643908"/>
            <a:ext cx="4100905" cy="2117372"/>
          </a:xfrm>
          <a:prstGeom prst="roundRect">
            <a:avLst/>
          </a:prstGeom>
          <a:ln w="38100" cmpd="sng">
            <a:solidFill>
              <a:srgbClr val="FF0000"/>
            </a:solidFill>
          </a:ln>
        </p:spPr>
      </p:pic>
      <p:sp>
        <p:nvSpPr>
          <p:cNvPr id="20" name="Oval 19"/>
          <p:cNvSpPr/>
          <p:nvPr/>
        </p:nvSpPr>
        <p:spPr>
          <a:xfrm>
            <a:off x="20258877" y="32914527"/>
            <a:ext cx="608249" cy="5499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a:stCxn id="20" idx="2"/>
          </p:cNvCxnSpPr>
          <p:nvPr/>
        </p:nvCxnSpPr>
        <p:spPr>
          <a:xfrm flipH="1">
            <a:off x="18940280" y="33189514"/>
            <a:ext cx="1318597" cy="440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20" idx="6"/>
          </p:cNvCxnSpPr>
          <p:nvPr/>
        </p:nvCxnSpPr>
        <p:spPr>
          <a:xfrm>
            <a:off x="20867126" y="33189514"/>
            <a:ext cx="1667588" cy="4248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6" descr="3516.jpeg"/>
          <p:cNvPicPr>
            <a:picLocks noChangeAspect="1"/>
          </p:cNvPicPr>
          <p:nvPr/>
        </p:nvPicPr>
        <p:blipFill rotWithShape="1">
          <a:blip r:embed="rId13" cstate="screen">
            <a:extLst>
              <a:ext uri="{28A0092B-C50C-407E-A947-70E740481C1C}">
                <a14:useLocalDpi xmlns:a14="http://schemas.microsoft.com/office/drawing/2010/main"/>
              </a:ext>
            </a:extLst>
          </a:blip>
          <a:srcRect t="7253" b="5023"/>
          <a:stretch/>
        </p:blipFill>
        <p:spPr>
          <a:xfrm>
            <a:off x="6188188" y="32332468"/>
            <a:ext cx="5427576" cy="3570977"/>
          </a:xfrm>
          <a:prstGeom prst="rect">
            <a:avLst/>
          </a:prstGeom>
        </p:spPr>
      </p:pic>
      <p:pic>
        <p:nvPicPr>
          <p:cNvPr id="28" name="Picture 27" descr="3519.jpe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285380" y="32332468"/>
            <a:ext cx="4761302" cy="3570977"/>
          </a:xfrm>
          <a:prstGeom prst="rect">
            <a:avLst/>
          </a:prstGeom>
        </p:spPr>
      </p:pic>
      <p:pic>
        <p:nvPicPr>
          <p:cNvPr id="83" name="Picture 82" descr="IMG_5720.jpg"/>
          <p:cNvPicPr>
            <a:picLocks noChangeAspect="1"/>
          </p:cNvPicPr>
          <p:nvPr/>
        </p:nvPicPr>
        <p:blipFill rotWithShape="1">
          <a:blip r:embed="rId15">
            <a:extLst>
              <a:ext uri="{BEBA8EAE-BF5A-486C-A8C5-ECC9F3942E4B}">
                <a14:imgProps xmlns:a14="http://schemas.microsoft.com/office/drawing/2010/main">
                  <a14:imgLayer r:embed="rId16">
                    <a14:imgEffect>
                      <a14:brightnessContrast bright="8000"/>
                    </a14:imgEffect>
                  </a14:imgLayer>
                </a14:imgProps>
              </a:ext>
              <a:ext uri="{28A0092B-C50C-407E-A947-70E740481C1C}">
                <a14:useLocalDpi xmlns:a14="http://schemas.microsoft.com/office/drawing/2010/main" val="0"/>
              </a:ext>
            </a:extLst>
          </a:blip>
          <a:srcRect l="8252" t="11127" r="29325" b="24412"/>
          <a:stretch/>
        </p:blipFill>
        <p:spPr>
          <a:xfrm>
            <a:off x="24118731" y="32547935"/>
            <a:ext cx="2246003" cy="3092404"/>
          </a:xfrm>
          <a:prstGeom prst="roundRect">
            <a:avLst/>
          </a:prstGeom>
          <a:ln w="38100">
            <a:solidFill>
              <a:srgbClr val="FF0000"/>
            </a:solidFill>
          </a:ln>
        </p:spPr>
      </p:pic>
      <p:pic>
        <p:nvPicPr>
          <p:cNvPr id="16" name="Picture 15"/>
          <p:cNvPicPr>
            <a:picLocks noChangeAspect="1"/>
          </p:cNvPicPr>
          <p:nvPr/>
        </p:nvPicPr>
        <p:blipFill>
          <a:blip r:embed="rId17"/>
          <a:stretch>
            <a:fillRect/>
          </a:stretch>
        </p:blipFill>
        <p:spPr>
          <a:xfrm>
            <a:off x="26556847" y="32574378"/>
            <a:ext cx="2544255" cy="3063276"/>
          </a:xfrm>
          <a:prstGeom prst="rect">
            <a:avLst/>
          </a:prstGeom>
        </p:spPr>
      </p:pic>
      <p:pic>
        <p:nvPicPr>
          <p:cNvPr id="39" name="Picture 38"/>
          <p:cNvPicPr>
            <a:picLocks noChangeAspect="1"/>
          </p:cNvPicPr>
          <p:nvPr/>
        </p:nvPicPr>
        <p:blipFill rotWithShape="1">
          <a:blip r:embed="rId18"/>
          <a:srcRect r="18253"/>
          <a:stretch/>
        </p:blipFill>
        <p:spPr>
          <a:xfrm>
            <a:off x="7636840" y="21025315"/>
            <a:ext cx="6815843" cy="4689983"/>
          </a:xfrm>
          <a:prstGeom prst="rect">
            <a:avLst/>
          </a:prstGeom>
        </p:spPr>
      </p:pic>
      <p:pic>
        <p:nvPicPr>
          <p:cNvPr id="42" name="Picture 41" descr="IMG_1776.JPG"/>
          <p:cNvPicPr>
            <a:picLocks noChangeAspect="1"/>
          </p:cNvPicPr>
          <p:nvPr/>
        </p:nvPicPr>
        <p:blipFill rotWithShape="1">
          <a:blip r:embed="rId19">
            <a:extLst>
              <a:ext uri="{28A0092B-C50C-407E-A947-70E740481C1C}">
                <a14:useLocalDpi xmlns:a14="http://schemas.microsoft.com/office/drawing/2010/main" val="0"/>
              </a:ext>
            </a:extLst>
          </a:blip>
          <a:srcRect l="20674" t="20234" r="10689"/>
          <a:stretch/>
        </p:blipFill>
        <p:spPr>
          <a:xfrm>
            <a:off x="12467904" y="31381016"/>
            <a:ext cx="4951352" cy="4315631"/>
          </a:xfrm>
          <a:prstGeom prst="rect">
            <a:avLst/>
          </a:prstGeom>
        </p:spPr>
      </p:pic>
      <p:pic>
        <p:nvPicPr>
          <p:cNvPr id="21" name="Picture 20"/>
          <p:cNvPicPr>
            <a:picLocks noChangeAspect="1"/>
          </p:cNvPicPr>
          <p:nvPr/>
        </p:nvPicPr>
        <p:blipFill rotWithShape="1">
          <a:blip r:embed="rId20"/>
          <a:srcRect l="13658" r="18553"/>
          <a:stretch/>
        </p:blipFill>
        <p:spPr>
          <a:xfrm rot="5400000">
            <a:off x="13248495" y="28044026"/>
            <a:ext cx="3371528" cy="2984107"/>
          </a:xfrm>
          <a:prstGeom prst="rect">
            <a:avLst/>
          </a:prstGeom>
        </p:spPr>
      </p:pic>
      <p:pic>
        <p:nvPicPr>
          <p:cNvPr id="55" name="Picture 54" descr="IMG_5742.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059300" y="28471413"/>
            <a:ext cx="5112882" cy="3834662"/>
          </a:xfrm>
          <a:prstGeom prst="rect">
            <a:avLst/>
          </a:prstGeom>
        </p:spPr>
      </p:pic>
      <p:pic>
        <p:nvPicPr>
          <p:cNvPr id="25" name="Picture 24" descr="File Aug 15, 07 51 40.jpeg"/>
          <p:cNvPicPr>
            <a:picLocks noChangeAspect="1"/>
          </p:cNvPicPr>
          <p:nvPr/>
        </p:nvPicPr>
        <p:blipFill rotWithShape="1">
          <a:blip r:embed="rId22">
            <a:extLst>
              <a:ext uri="{28A0092B-C50C-407E-A947-70E740481C1C}">
                <a14:useLocalDpi xmlns:a14="http://schemas.microsoft.com/office/drawing/2010/main" val="0"/>
              </a:ext>
            </a:extLst>
          </a:blip>
          <a:srcRect t="13216" b="6692"/>
          <a:stretch/>
        </p:blipFill>
        <p:spPr>
          <a:xfrm rot="5400000">
            <a:off x="735958" y="28543036"/>
            <a:ext cx="3507350" cy="2106845"/>
          </a:xfrm>
          <a:prstGeom prst="rect">
            <a:avLst/>
          </a:prstGeom>
        </p:spPr>
      </p:pic>
      <p:pic>
        <p:nvPicPr>
          <p:cNvPr id="26" name="Picture 25" descr="2supersectors_box2.PNG"/>
          <p:cNvPicPr>
            <a:picLocks noChangeAspect="1"/>
          </p:cNvPicPr>
          <p:nvPr/>
        </p:nvPicPr>
        <p:blipFill rotWithShape="1">
          <a:blip r:embed="rId23">
            <a:extLst>
              <a:ext uri="{28A0092B-C50C-407E-A947-70E740481C1C}">
                <a14:useLocalDpi xmlns:a14="http://schemas.microsoft.com/office/drawing/2010/main" val="0"/>
              </a:ext>
            </a:extLst>
          </a:blip>
          <a:srcRect l="37154" t="10260" r="37793" b="12167"/>
          <a:stretch/>
        </p:blipFill>
        <p:spPr>
          <a:xfrm>
            <a:off x="3971402" y="27866314"/>
            <a:ext cx="1862389" cy="3483820"/>
          </a:xfrm>
          <a:prstGeom prst="rect">
            <a:avLst/>
          </a:prstGeom>
        </p:spPr>
      </p:pic>
      <p:pic>
        <p:nvPicPr>
          <p:cNvPr id="40" name="Picture 39" descr="IMG_5120.jpg"/>
          <p:cNvPicPr>
            <a:picLocks noChangeAspect="1"/>
          </p:cNvPicPr>
          <p:nvPr/>
        </p:nvPicPr>
        <p:blipFill rotWithShape="1">
          <a:blip r:embed="rId24">
            <a:extLst>
              <a:ext uri="{28A0092B-C50C-407E-A947-70E740481C1C}">
                <a14:useLocalDpi xmlns:a14="http://schemas.microsoft.com/office/drawing/2010/main" val="0"/>
              </a:ext>
            </a:extLst>
          </a:blip>
          <a:srcRect l="12224" t="22512"/>
          <a:stretch/>
        </p:blipFill>
        <p:spPr>
          <a:xfrm>
            <a:off x="6803142" y="28091500"/>
            <a:ext cx="4788004" cy="3170143"/>
          </a:xfrm>
          <a:prstGeom prst="rect">
            <a:avLst/>
          </a:prstGeom>
        </p:spPr>
      </p:pic>
      <p:sp>
        <p:nvSpPr>
          <p:cNvPr id="66" name="Oval 65"/>
          <p:cNvSpPr/>
          <p:nvPr/>
        </p:nvSpPr>
        <p:spPr>
          <a:xfrm>
            <a:off x="959074" y="27317715"/>
            <a:ext cx="753334" cy="753993"/>
          </a:xfrm>
          <a:prstGeom prst="ellipse">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39345" y="27367748"/>
            <a:ext cx="1011039" cy="646331"/>
          </a:xfrm>
          <a:prstGeom prst="rect">
            <a:avLst/>
          </a:prstGeom>
          <a:noFill/>
        </p:spPr>
        <p:txBody>
          <a:bodyPr wrap="square" rtlCol="0">
            <a:spAutoFit/>
          </a:bodyPr>
          <a:lstStyle/>
          <a:p>
            <a:r>
              <a:rPr lang="en-US" sz="3600" b="1" dirty="0">
                <a:solidFill>
                  <a:srgbClr val="FF0000"/>
                </a:solidFill>
                <a:latin typeface="Helvetica" panose="020B0604020202020204" pitchFamily="34" charset="0"/>
                <a:cs typeface="Helvetica" panose="020B0604020202020204" pitchFamily="34" charset="0"/>
              </a:rPr>
              <a:t>1</a:t>
            </a:r>
          </a:p>
        </p:txBody>
      </p:sp>
      <p:sp>
        <p:nvSpPr>
          <p:cNvPr id="95" name="Oval 94"/>
          <p:cNvSpPr/>
          <p:nvPr/>
        </p:nvSpPr>
        <p:spPr>
          <a:xfrm>
            <a:off x="934492" y="31776961"/>
            <a:ext cx="753334" cy="753993"/>
          </a:xfrm>
          <a:prstGeom prst="ellipse">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1095713" y="31846044"/>
            <a:ext cx="1011039" cy="646331"/>
          </a:xfrm>
          <a:prstGeom prst="rect">
            <a:avLst/>
          </a:prstGeom>
          <a:noFill/>
        </p:spPr>
        <p:txBody>
          <a:bodyPr wrap="square" rtlCol="0">
            <a:spAutoFit/>
          </a:bodyPr>
          <a:lstStyle/>
          <a:p>
            <a:r>
              <a:rPr lang="en-US" sz="3600" b="1" dirty="0">
                <a:solidFill>
                  <a:srgbClr val="FF0000"/>
                </a:solidFill>
                <a:latin typeface="Helvetica" panose="020B0604020202020204" pitchFamily="34" charset="0"/>
                <a:cs typeface="Helvetica" panose="020B0604020202020204" pitchFamily="34" charset="0"/>
              </a:rPr>
              <a:t>2</a:t>
            </a:r>
          </a:p>
        </p:txBody>
      </p:sp>
      <p:sp>
        <p:nvSpPr>
          <p:cNvPr id="97" name="Oval 96"/>
          <p:cNvSpPr/>
          <p:nvPr/>
        </p:nvSpPr>
        <p:spPr>
          <a:xfrm>
            <a:off x="6393106" y="27319417"/>
            <a:ext cx="753334" cy="753993"/>
          </a:xfrm>
          <a:prstGeom prst="ellipse">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6573377" y="27369450"/>
            <a:ext cx="1011039" cy="646331"/>
          </a:xfrm>
          <a:prstGeom prst="rect">
            <a:avLst/>
          </a:prstGeom>
          <a:noFill/>
        </p:spPr>
        <p:txBody>
          <a:bodyPr wrap="square" rtlCol="0">
            <a:spAutoFit/>
          </a:bodyPr>
          <a:lstStyle/>
          <a:p>
            <a:r>
              <a:rPr lang="en-US" sz="3600" b="1" dirty="0">
                <a:solidFill>
                  <a:srgbClr val="FF0000"/>
                </a:solidFill>
                <a:latin typeface="Helvetica" panose="020B0604020202020204" pitchFamily="34" charset="0"/>
                <a:cs typeface="Helvetica" panose="020B0604020202020204" pitchFamily="34" charset="0"/>
              </a:rPr>
              <a:t>3</a:t>
            </a:r>
          </a:p>
        </p:txBody>
      </p:sp>
      <p:sp>
        <p:nvSpPr>
          <p:cNvPr id="99" name="Oval 98"/>
          <p:cNvSpPr/>
          <p:nvPr/>
        </p:nvSpPr>
        <p:spPr>
          <a:xfrm>
            <a:off x="12177609" y="27318848"/>
            <a:ext cx="753334" cy="753993"/>
          </a:xfrm>
          <a:prstGeom prst="ellipse">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12357880" y="27368881"/>
            <a:ext cx="1011039" cy="646331"/>
          </a:xfrm>
          <a:prstGeom prst="rect">
            <a:avLst/>
          </a:prstGeom>
          <a:noFill/>
        </p:spPr>
        <p:txBody>
          <a:bodyPr wrap="square" rtlCol="0">
            <a:spAutoFit/>
          </a:bodyPr>
          <a:lstStyle/>
          <a:p>
            <a:r>
              <a:rPr lang="en-US" sz="3600" b="1" dirty="0">
                <a:solidFill>
                  <a:srgbClr val="FF0000"/>
                </a:solidFill>
                <a:latin typeface="Helvetica" panose="020B0604020202020204" pitchFamily="34" charset="0"/>
                <a:cs typeface="Helvetica" panose="020B0604020202020204" pitchFamily="34" charset="0"/>
              </a:rPr>
              <a:t>4</a:t>
            </a:r>
          </a:p>
        </p:txBody>
      </p:sp>
      <p:sp>
        <p:nvSpPr>
          <p:cNvPr id="101" name="Oval 100"/>
          <p:cNvSpPr/>
          <p:nvPr/>
        </p:nvSpPr>
        <p:spPr>
          <a:xfrm>
            <a:off x="17925971" y="27266745"/>
            <a:ext cx="753334" cy="753993"/>
          </a:xfrm>
          <a:prstGeom prst="ellipse">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a:off x="18087192" y="27335828"/>
            <a:ext cx="1011039" cy="646331"/>
          </a:xfrm>
          <a:prstGeom prst="rect">
            <a:avLst/>
          </a:prstGeom>
          <a:noFill/>
        </p:spPr>
        <p:txBody>
          <a:bodyPr wrap="square" rtlCol="0">
            <a:spAutoFit/>
          </a:bodyPr>
          <a:lstStyle/>
          <a:p>
            <a:r>
              <a:rPr lang="en-US" sz="3600" b="1" dirty="0">
                <a:solidFill>
                  <a:srgbClr val="FF0000"/>
                </a:solidFill>
                <a:latin typeface="Helvetica" panose="020B0604020202020204" pitchFamily="34" charset="0"/>
                <a:cs typeface="Helvetica" panose="020B0604020202020204" pitchFamily="34" charset="0"/>
              </a:rPr>
              <a:t>5</a:t>
            </a:r>
          </a:p>
        </p:txBody>
      </p:sp>
      <p:sp>
        <p:nvSpPr>
          <p:cNvPr id="103" name="Oval 102"/>
          <p:cNvSpPr/>
          <p:nvPr/>
        </p:nvSpPr>
        <p:spPr>
          <a:xfrm>
            <a:off x="23861347" y="27266745"/>
            <a:ext cx="753334" cy="753993"/>
          </a:xfrm>
          <a:prstGeom prst="ellipse">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p:cNvSpPr txBox="1"/>
          <p:nvPr/>
        </p:nvSpPr>
        <p:spPr>
          <a:xfrm>
            <a:off x="24022568" y="27335828"/>
            <a:ext cx="1011039" cy="646331"/>
          </a:xfrm>
          <a:prstGeom prst="rect">
            <a:avLst/>
          </a:prstGeom>
          <a:noFill/>
        </p:spPr>
        <p:txBody>
          <a:bodyPr wrap="square" rtlCol="0">
            <a:spAutoFit/>
          </a:bodyPr>
          <a:lstStyle/>
          <a:p>
            <a:r>
              <a:rPr lang="en-US" sz="3600" b="1" dirty="0">
                <a:solidFill>
                  <a:srgbClr val="FF0000"/>
                </a:solidFill>
                <a:latin typeface="Helvetica" panose="020B0604020202020204" pitchFamily="34" charset="0"/>
                <a:cs typeface="Helvetica" panose="020B0604020202020204" pitchFamily="34" charset="0"/>
              </a:rPr>
              <a:t>6</a:t>
            </a:r>
          </a:p>
        </p:txBody>
      </p:sp>
      <p:cxnSp>
        <p:nvCxnSpPr>
          <p:cNvPr id="77" name="Straight Connector 76"/>
          <p:cNvCxnSpPr/>
          <p:nvPr/>
        </p:nvCxnSpPr>
        <p:spPr>
          <a:xfrm>
            <a:off x="918852" y="36309855"/>
            <a:ext cx="28380047" cy="0"/>
          </a:xfrm>
          <a:prstGeom prst="line">
            <a:avLst/>
          </a:prstGeom>
          <a:ln/>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6389940" y="36482342"/>
            <a:ext cx="0" cy="33678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2083089" y="36452249"/>
            <a:ext cx="0" cy="33678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7898879" y="36516158"/>
            <a:ext cx="0" cy="33678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3438120" y="36550570"/>
            <a:ext cx="0" cy="33678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904995" y="38036038"/>
            <a:ext cx="5185548"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a:off x="5539623" y="37180520"/>
            <a:ext cx="753334" cy="753993"/>
          </a:xfrm>
          <a:prstGeom prst="ellipse">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extBox 117"/>
          <p:cNvSpPr txBox="1"/>
          <p:nvPr/>
        </p:nvSpPr>
        <p:spPr>
          <a:xfrm>
            <a:off x="5719894" y="37230553"/>
            <a:ext cx="1011039" cy="646331"/>
          </a:xfrm>
          <a:prstGeom prst="rect">
            <a:avLst/>
          </a:prstGeom>
          <a:noFill/>
        </p:spPr>
        <p:txBody>
          <a:bodyPr wrap="square" rtlCol="0">
            <a:spAutoFit/>
          </a:bodyPr>
          <a:lstStyle/>
          <a:p>
            <a:r>
              <a:rPr lang="en-US" sz="3600" b="1" dirty="0">
                <a:solidFill>
                  <a:srgbClr val="FF0000"/>
                </a:solidFill>
                <a:latin typeface="Helvetica" panose="020B0604020202020204" pitchFamily="34" charset="0"/>
                <a:cs typeface="Helvetica" panose="020B0604020202020204" pitchFamily="34" charset="0"/>
              </a:rPr>
              <a:t>1</a:t>
            </a:r>
          </a:p>
        </p:txBody>
      </p:sp>
      <p:sp>
        <p:nvSpPr>
          <p:cNvPr id="119" name="Oval 118"/>
          <p:cNvSpPr/>
          <p:nvPr/>
        </p:nvSpPr>
        <p:spPr>
          <a:xfrm>
            <a:off x="5534712" y="39360655"/>
            <a:ext cx="753334" cy="753993"/>
          </a:xfrm>
          <a:prstGeom prst="ellipse">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5714983" y="39410688"/>
            <a:ext cx="1011039" cy="646331"/>
          </a:xfrm>
          <a:prstGeom prst="rect">
            <a:avLst/>
          </a:prstGeom>
          <a:noFill/>
        </p:spPr>
        <p:txBody>
          <a:bodyPr wrap="square" rtlCol="0">
            <a:spAutoFit/>
          </a:bodyPr>
          <a:lstStyle/>
          <a:p>
            <a:r>
              <a:rPr lang="en-US" sz="3600" b="1" dirty="0">
                <a:solidFill>
                  <a:srgbClr val="FF0000"/>
                </a:solidFill>
                <a:latin typeface="Helvetica" panose="020B0604020202020204" pitchFamily="34" charset="0"/>
                <a:cs typeface="Helvetica" panose="020B0604020202020204" pitchFamily="34" charset="0"/>
              </a:rPr>
              <a:t>2</a:t>
            </a:r>
          </a:p>
        </p:txBody>
      </p:sp>
      <p:sp>
        <p:nvSpPr>
          <p:cNvPr id="121" name="Oval 120"/>
          <p:cNvSpPr/>
          <p:nvPr/>
        </p:nvSpPr>
        <p:spPr>
          <a:xfrm>
            <a:off x="11192196" y="39367729"/>
            <a:ext cx="753334" cy="753993"/>
          </a:xfrm>
          <a:prstGeom prst="ellipse">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11353417" y="39436812"/>
            <a:ext cx="1011039" cy="646331"/>
          </a:xfrm>
          <a:prstGeom prst="rect">
            <a:avLst/>
          </a:prstGeom>
          <a:noFill/>
        </p:spPr>
        <p:txBody>
          <a:bodyPr wrap="square" rtlCol="0">
            <a:spAutoFit/>
          </a:bodyPr>
          <a:lstStyle/>
          <a:p>
            <a:r>
              <a:rPr lang="en-US" sz="3600" b="1" dirty="0">
                <a:solidFill>
                  <a:srgbClr val="FF0000"/>
                </a:solidFill>
                <a:latin typeface="Helvetica" panose="020B0604020202020204" pitchFamily="34" charset="0"/>
                <a:cs typeface="Helvetica" panose="020B0604020202020204" pitchFamily="34" charset="0"/>
              </a:rPr>
              <a:t>3</a:t>
            </a:r>
          </a:p>
        </p:txBody>
      </p:sp>
      <p:sp>
        <p:nvSpPr>
          <p:cNvPr id="123" name="Oval 122"/>
          <p:cNvSpPr/>
          <p:nvPr/>
        </p:nvSpPr>
        <p:spPr>
          <a:xfrm>
            <a:off x="17045432" y="39368979"/>
            <a:ext cx="753334" cy="753993"/>
          </a:xfrm>
          <a:prstGeom prst="ellipse">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p:cNvSpPr txBox="1"/>
          <p:nvPr/>
        </p:nvSpPr>
        <p:spPr>
          <a:xfrm>
            <a:off x="17206653" y="39419012"/>
            <a:ext cx="1011039" cy="646331"/>
          </a:xfrm>
          <a:prstGeom prst="rect">
            <a:avLst/>
          </a:prstGeom>
          <a:noFill/>
        </p:spPr>
        <p:txBody>
          <a:bodyPr wrap="square" rtlCol="0">
            <a:spAutoFit/>
          </a:bodyPr>
          <a:lstStyle/>
          <a:p>
            <a:r>
              <a:rPr lang="en-US" sz="3600" b="1" dirty="0">
                <a:solidFill>
                  <a:srgbClr val="FF0000"/>
                </a:solidFill>
                <a:latin typeface="Helvetica" panose="020B0604020202020204" pitchFamily="34" charset="0"/>
                <a:cs typeface="Helvetica" panose="020B0604020202020204" pitchFamily="34" charset="0"/>
              </a:rPr>
              <a:t>4</a:t>
            </a:r>
          </a:p>
        </p:txBody>
      </p:sp>
      <p:sp>
        <p:nvSpPr>
          <p:cNvPr id="125" name="Oval 124"/>
          <p:cNvSpPr/>
          <p:nvPr/>
        </p:nvSpPr>
        <p:spPr>
          <a:xfrm>
            <a:off x="22534714" y="39363484"/>
            <a:ext cx="753334" cy="753993"/>
          </a:xfrm>
          <a:prstGeom prst="ellipse">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p:cNvSpPr txBox="1"/>
          <p:nvPr/>
        </p:nvSpPr>
        <p:spPr>
          <a:xfrm>
            <a:off x="22695935" y="39443014"/>
            <a:ext cx="1011039" cy="646331"/>
          </a:xfrm>
          <a:prstGeom prst="rect">
            <a:avLst/>
          </a:prstGeom>
          <a:noFill/>
        </p:spPr>
        <p:txBody>
          <a:bodyPr wrap="square" rtlCol="0">
            <a:spAutoFit/>
          </a:bodyPr>
          <a:lstStyle/>
          <a:p>
            <a:r>
              <a:rPr lang="en-US" sz="3600" b="1" dirty="0">
                <a:solidFill>
                  <a:srgbClr val="FF0000"/>
                </a:solidFill>
                <a:latin typeface="Helvetica" panose="020B0604020202020204" pitchFamily="34" charset="0"/>
                <a:cs typeface="Helvetica" panose="020B0604020202020204" pitchFamily="34" charset="0"/>
              </a:rPr>
              <a:t>5</a:t>
            </a:r>
          </a:p>
        </p:txBody>
      </p:sp>
      <p:sp>
        <p:nvSpPr>
          <p:cNvPr id="127" name="Oval 126"/>
          <p:cNvSpPr/>
          <p:nvPr/>
        </p:nvSpPr>
        <p:spPr>
          <a:xfrm>
            <a:off x="28549239" y="39363484"/>
            <a:ext cx="753334" cy="753993"/>
          </a:xfrm>
          <a:prstGeom prst="ellipse">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p:cNvSpPr txBox="1"/>
          <p:nvPr/>
        </p:nvSpPr>
        <p:spPr>
          <a:xfrm>
            <a:off x="28710460" y="39443014"/>
            <a:ext cx="1011039" cy="646331"/>
          </a:xfrm>
          <a:prstGeom prst="rect">
            <a:avLst/>
          </a:prstGeom>
          <a:noFill/>
        </p:spPr>
        <p:txBody>
          <a:bodyPr wrap="square" rtlCol="0">
            <a:spAutoFit/>
          </a:bodyPr>
          <a:lstStyle/>
          <a:p>
            <a:r>
              <a:rPr lang="en-US" sz="3600" b="1" dirty="0">
                <a:solidFill>
                  <a:srgbClr val="FF0000"/>
                </a:solidFill>
                <a:latin typeface="Helvetica" panose="020B0604020202020204" pitchFamily="34" charset="0"/>
                <a:cs typeface="Helvetica" panose="020B0604020202020204" pitchFamily="34" charset="0"/>
              </a:rPr>
              <a:t>6</a:t>
            </a:r>
          </a:p>
        </p:txBody>
      </p:sp>
      <p:pic>
        <p:nvPicPr>
          <p:cNvPr id="1032" name="Picture 8" descr="https://drupal.star.bnl.gov/STAR/system/files/userfiles/10/image/Miscellaneous/logos/RGB_Color-Seal_Green-Mark_SC_Horizontal.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03823" y="40652204"/>
            <a:ext cx="9649546" cy="1619745"/>
          </a:xfrm>
          <a:prstGeom prst="rect">
            <a:avLst/>
          </a:prstGeom>
          <a:noFill/>
          <a:extLst>
            <a:ext uri="{909E8E84-426E-40DD-AFC4-6F175D3DCCD1}">
              <a14:hiddenFill xmlns:a14="http://schemas.microsoft.com/office/drawing/2010/main">
                <a:solidFill>
                  <a:srgbClr val="FFFFFF"/>
                </a:solidFill>
              </a14:hiddenFill>
            </a:ext>
          </a:extLst>
        </p:spPr>
      </p:pic>
      <p:sp>
        <p:nvSpPr>
          <p:cNvPr id="82" name="Rounded Rectangle 81"/>
          <p:cNvSpPr/>
          <p:nvPr/>
        </p:nvSpPr>
        <p:spPr>
          <a:xfrm>
            <a:off x="26723296" y="33789258"/>
            <a:ext cx="360362" cy="164011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p:cNvCxnSpPr>
            <a:stCxn id="82" idx="0"/>
          </p:cNvCxnSpPr>
          <p:nvPr/>
        </p:nvCxnSpPr>
        <p:spPr>
          <a:xfrm flipH="1" flipV="1">
            <a:off x="26269951" y="32647708"/>
            <a:ext cx="633526" cy="1141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82" idx="2"/>
          </p:cNvCxnSpPr>
          <p:nvPr/>
        </p:nvCxnSpPr>
        <p:spPr>
          <a:xfrm flipH="1">
            <a:off x="26132639" y="35429372"/>
            <a:ext cx="770838" cy="2109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4900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1949</TotalTime>
  <Words>807</Words>
  <Application>Microsoft Office PowerPoint</Application>
  <PresentationFormat>Custom</PresentationFormat>
  <Paragraphs>69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Helvetica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Justin Ewigleben</cp:lastModifiedBy>
  <cp:revision>111</cp:revision>
  <cp:lastPrinted>2016-12-31T01:29:26Z</cp:lastPrinted>
  <dcterms:created xsi:type="dcterms:W3CDTF">2016-12-30T14:20:47Z</dcterms:created>
  <dcterms:modified xsi:type="dcterms:W3CDTF">2017-02-05T18:57:10Z</dcterms:modified>
</cp:coreProperties>
</file>